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72" r:id="rId2"/>
  </p:sldMasterIdLst>
  <p:sldIdLst>
    <p:sldId id="257" r:id="rId3"/>
    <p:sldId id="258" r:id="rId4"/>
    <p:sldId id="261" r:id="rId5"/>
    <p:sldId id="259" r:id="rId6"/>
    <p:sldId id="260" r:id="rId7"/>
    <p:sldId id="290" r:id="rId8"/>
    <p:sldId id="264" r:id="rId9"/>
    <p:sldId id="265" r:id="rId10"/>
    <p:sldId id="266" r:id="rId11"/>
    <p:sldId id="267" r:id="rId12"/>
    <p:sldId id="268" r:id="rId13"/>
    <p:sldId id="269" r:id="rId14"/>
    <p:sldId id="270" r:id="rId15"/>
    <p:sldId id="271" r:id="rId16"/>
    <p:sldId id="272" r:id="rId17"/>
    <p:sldId id="273" r:id="rId18"/>
    <p:sldId id="292" r:id="rId19"/>
    <p:sldId id="294" r:id="rId20"/>
    <p:sldId id="274" r:id="rId21"/>
    <p:sldId id="275" r:id="rId22"/>
    <p:sldId id="276" r:id="rId23"/>
    <p:sldId id="295" r:id="rId24"/>
    <p:sldId id="281" r:id="rId25"/>
    <p:sldId id="282" r:id="rId26"/>
    <p:sldId id="296" r:id="rId27"/>
    <p:sldId id="283" r:id="rId28"/>
    <p:sldId id="297" r:id="rId29"/>
    <p:sldId id="286" r:id="rId30"/>
    <p:sldId id="284" r:id="rId31"/>
    <p:sldId id="285" r:id="rId32"/>
    <p:sldId id="287" r:id="rId33"/>
    <p:sldId id="288" r:id="rId34"/>
    <p:sldId id="289" r:id="rId3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tableStyles" Target="tableStyles.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EC53D-C058-4772-B828-A83DCAE256E8}" type="doc">
      <dgm:prSet loTypeId="urn:microsoft.com/office/officeart/2005/8/layout/radial6" loCatId="cycle" qsTypeId="urn:microsoft.com/office/officeart/2005/8/quickstyle/3d7" qsCatId="3D" csTypeId="urn:microsoft.com/office/officeart/2005/8/colors/colorful3" csCatId="colorful" phldr="1"/>
      <dgm:spPr/>
      <dgm:t>
        <a:bodyPr/>
        <a:lstStyle/>
        <a:p>
          <a:endParaRPr lang="en-US"/>
        </a:p>
      </dgm:t>
    </dgm:pt>
    <dgm:pt modelId="{83379B88-7E00-4A7B-A04C-75C4D5A0B11B}">
      <dgm:prSet phldrT="[Texte]"/>
      <dgm:spPr/>
      <dgm:t>
        <a:bodyPr/>
        <a:lstStyle/>
        <a:p>
          <a:r>
            <a:rPr lang="en-US" b="1" u="sng" dirty="0"/>
            <a:t>ECRIF Framework </a:t>
          </a:r>
        </a:p>
      </dgm:t>
    </dgm:pt>
    <dgm:pt modelId="{F9CB0E29-6C4E-4B05-9E82-EF0BD691349C}" type="parTrans" cxnId="{16D014E2-BEDE-4DA3-AC12-748232343FF3}">
      <dgm:prSet/>
      <dgm:spPr/>
      <dgm:t>
        <a:bodyPr/>
        <a:lstStyle/>
        <a:p>
          <a:endParaRPr lang="en-US"/>
        </a:p>
      </dgm:t>
    </dgm:pt>
    <dgm:pt modelId="{6CAA1C4B-3EC8-4B1A-8B0F-29E1593DDE39}" type="sibTrans" cxnId="{16D014E2-BEDE-4DA3-AC12-748232343FF3}">
      <dgm:prSet/>
      <dgm:spPr/>
      <dgm:t>
        <a:bodyPr/>
        <a:lstStyle/>
        <a:p>
          <a:endParaRPr lang="en-US"/>
        </a:p>
      </dgm:t>
    </dgm:pt>
    <dgm:pt modelId="{C1B021FC-7160-4862-897C-E454CD7B8E28}">
      <dgm:prSet phldrT="[Texte]" custT="1"/>
      <dgm:spPr/>
      <dgm:t>
        <a:bodyPr/>
        <a:lstStyle/>
        <a:p>
          <a:r>
            <a:rPr lang="en-US" sz="2000" b="1" dirty="0"/>
            <a:t>Encounter </a:t>
          </a:r>
        </a:p>
      </dgm:t>
    </dgm:pt>
    <dgm:pt modelId="{C37C11B6-1B91-4523-9084-233241D8FBAD}" type="parTrans" cxnId="{8F75C00D-624D-4F2A-82C9-203AD72DD439}">
      <dgm:prSet/>
      <dgm:spPr/>
      <dgm:t>
        <a:bodyPr/>
        <a:lstStyle/>
        <a:p>
          <a:endParaRPr lang="en-US"/>
        </a:p>
      </dgm:t>
    </dgm:pt>
    <dgm:pt modelId="{2442A5B2-40EE-4ED1-8F71-E6C48A1FFE7A}" type="sibTrans" cxnId="{8F75C00D-624D-4F2A-82C9-203AD72DD439}">
      <dgm:prSet/>
      <dgm:spPr/>
      <dgm:t>
        <a:bodyPr/>
        <a:lstStyle/>
        <a:p>
          <a:endParaRPr lang="en-US"/>
        </a:p>
      </dgm:t>
    </dgm:pt>
    <dgm:pt modelId="{423F08F2-9ED8-4107-A0C2-F56CCA86E124}">
      <dgm:prSet phldrT="[Texte]"/>
      <dgm:spPr/>
      <dgm:t>
        <a:bodyPr/>
        <a:lstStyle/>
        <a:p>
          <a:r>
            <a:rPr lang="en-US" b="1" dirty="0"/>
            <a:t>Remember</a:t>
          </a:r>
        </a:p>
      </dgm:t>
    </dgm:pt>
    <dgm:pt modelId="{3480974D-A03C-4156-A8F9-5D50BF52876F}" type="parTrans" cxnId="{AE71E9C5-FA37-4373-9B97-AAB1E8AAE73A}">
      <dgm:prSet/>
      <dgm:spPr/>
      <dgm:t>
        <a:bodyPr/>
        <a:lstStyle/>
        <a:p>
          <a:endParaRPr lang="en-US"/>
        </a:p>
      </dgm:t>
    </dgm:pt>
    <dgm:pt modelId="{EAA795B3-6AD0-4349-8F6D-8660FEAF88EF}" type="sibTrans" cxnId="{AE71E9C5-FA37-4373-9B97-AAB1E8AAE73A}">
      <dgm:prSet/>
      <dgm:spPr/>
      <dgm:t>
        <a:bodyPr/>
        <a:lstStyle/>
        <a:p>
          <a:endParaRPr lang="en-US"/>
        </a:p>
      </dgm:t>
    </dgm:pt>
    <dgm:pt modelId="{6DB97634-A7F3-4D0F-BF89-D697E1EF1EE4}">
      <dgm:prSet phldrT="[Texte]" custT="1"/>
      <dgm:spPr/>
      <dgm:t>
        <a:bodyPr/>
        <a:lstStyle/>
        <a:p>
          <a:r>
            <a:rPr lang="en-US" sz="2000" b="1" dirty="0"/>
            <a:t>Internalize</a:t>
          </a:r>
        </a:p>
      </dgm:t>
    </dgm:pt>
    <dgm:pt modelId="{084F3D6A-97F0-48E2-A24D-C89C61CD1554}" type="parTrans" cxnId="{1ED2460D-A290-4985-B89C-848FBDB5B588}">
      <dgm:prSet/>
      <dgm:spPr/>
      <dgm:t>
        <a:bodyPr/>
        <a:lstStyle/>
        <a:p>
          <a:endParaRPr lang="en-US"/>
        </a:p>
      </dgm:t>
    </dgm:pt>
    <dgm:pt modelId="{8AADACE8-F8B5-41BE-9968-995ED531D85E}" type="sibTrans" cxnId="{1ED2460D-A290-4985-B89C-848FBDB5B588}">
      <dgm:prSet/>
      <dgm:spPr/>
      <dgm:t>
        <a:bodyPr/>
        <a:lstStyle/>
        <a:p>
          <a:endParaRPr lang="en-US"/>
        </a:p>
      </dgm:t>
    </dgm:pt>
    <dgm:pt modelId="{99AADA95-A1B0-4843-BFC0-0DABB5E4191D}">
      <dgm:prSet phldrT="[Texte]" custT="1"/>
      <dgm:spPr/>
      <dgm:t>
        <a:bodyPr/>
        <a:lstStyle/>
        <a:p>
          <a:r>
            <a:rPr lang="en-US" sz="2400" b="1"/>
            <a:t>Fluency </a:t>
          </a:r>
          <a:endParaRPr lang="en-US" sz="2400" b="1" dirty="0"/>
        </a:p>
      </dgm:t>
    </dgm:pt>
    <dgm:pt modelId="{8951AF33-7B69-4F13-AC59-C9AD7F2DDD19}" type="parTrans" cxnId="{D50DC888-60C0-467A-8023-4C9A8F29F8DC}">
      <dgm:prSet/>
      <dgm:spPr/>
      <dgm:t>
        <a:bodyPr/>
        <a:lstStyle/>
        <a:p>
          <a:endParaRPr lang="en-US"/>
        </a:p>
      </dgm:t>
    </dgm:pt>
    <dgm:pt modelId="{CA968611-0C1E-4556-B3EB-0277AC1EC9AF}" type="sibTrans" cxnId="{D50DC888-60C0-467A-8023-4C9A8F29F8DC}">
      <dgm:prSet/>
      <dgm:spPr/>
      <dgm:t>
        <a:bodyPr/>
        <a:lstStyle/>
        <a:p>
          <a:endParaRPr lang="en-US"/>
        </a:p>
      </dgm:t>
    </dgm:pt>
    <dgm:pt modelId="{0893F6CC-979C-4B98-81F6-DA652241956A}">
      <dgm:prSet phldrT="[Texte]" custT="1"/>
      <dgm:spPr/>
      <dgm:t>
        <a:bodyPr/>
        <a:lstStyle/>
        <a:p>
          <a:r>
            <a:rPr lang="en-US" sz="2400" b="1" dirty="0"/>
            <a:t>Clarify </a:t>
          </a:r>
        </a:p>
      </dgm:t>
    </dgm:pt>
    <dgm:pt modelId="{64BFA637-6DEC-482E-B05B-B1B1E68A8835}" type="parTrans" cxnId="{19A7C98F-2A10-409C-97D7-C684A9625BB9}">
      <dgm:prSet/>
      <dgm:spPr/>
      <dgm:t>
        <a:bodyPr/>
        <a:lstStyle/>
        <a:p>
          <a:endParaRPr lang="en-US"/>
        </a:p>
      </dgm:t>
    </dgm:pt>
    <dgm:pt modelId="{9BE6F69A-B479-4F8D-8CEA-479CAEDBCCD8}" type="sibTrans" cxnId="{19A7C98F-2A10-409C-97D7-C684A9625BB9}">
      <dgm:prSet/>
      <dgm:spPr/>
      <dgm:t>
        <a:bodyPr/>
        <a:lstStyle/>
        <a:p>
          <a:endParaRPr lang="en-US"/>
        </a:p>
      </dgm:t>
    </dgm:pt>
    <dgm:pt modelId="{983B3487-6021-4A29-8A30-F78902F8EF98}" type="pres">
      <dgm:prSet presAssocID="{D0CEC53D-C058-4772-B828-A83DCAE256E8}" presName="Name0" presStyleCnt="0">
        <dgm:presLayoutVars>
          <dgm:chMax val="1"/>
          <dgm:dir/>
          <dgm:animLvl val="ctr"/>
          <dgm:resizeHandles val="exact"/>
        </dgm:presLayoutVars>
      </dgm:prSet>
      <dgm:spPr/>
    </dgm:pt>
    <dgm:pt modelId="{47F5AA74-2386-4E80-8D53-2BA0385665E3}" type="pres">
      <dgm:prSet presAssocID="{83379B88-7E00-4A7B-A04C-75C4D5A0B11B}" presName="centerShape" presStyleLbl="node0" presStyleIdx="0" presStyleCnt="1" custLinFactNeighborX="550" custLinFactNeighborY="-3615"/>
      <dgm:spPr/>
    </dgm:pt>
    <dgm:pt modelId="{B6383A51-953E-4C08-BA24-14DFA32BEBF0}" type="pres">
      <dgm:prSet presAssocID="{C1B021FC-7160-4862-897C-E454CD7B8E28}" presName="node" presStyleLbl="node1" presStyleIdx="0" presStyleCnt="5" custRadScaleRad="92466" custRadScaleInc="-6534">
        <dgm:presLayoutVars>
          <dgm:bulletEnabled val="1"/>
        </dgm:presLayoutVars>
      </dgm:prSet>
      <dgm:spPr/>
    </dgm:pt>
    <dgm:pt modelId="{F1B48F4A-853D-454B-AA31-89FCDC2F8ACE}" type="pres">
      <dgm:prSet presAssocID="{C1B021FC-7160-4862-897C-E454CD7B8E28}" presName="dummy" presStyleCnt="0"/>
      <dgm:spPr/>
    </dgm:pt>
    <dgm:pt modelId="{7167FD64-AC02-46B4-B094-BEEDEBB78F83}" type="pres">
      <dgm:prSet presAssocID="{2442A5B2-40EE-4ED1-8F71-E6C48A1FFE7A}" presName="sibTrans" presStyleLbl="sibTrans2D1" presStyleIdx="0" presStyleCnt="5"/>
      <dgm:spPr/>
    </dgm:pt>
    <dgm:pt modelId="{7B3F2345-03C3-4B37-93DD-7FDFD815DC76}" type="pres">
      <dgm:prSet presAssocID="{0893F6CC-979C-4B98-81F6-DA652241956A}" presName="node" presStyleLbl="node1" presStyleIdx="1" presStyleCnt="5">
        <dgm:presLayoutVars>
          <dgm:bulletEnabled val="1"/>
        </dgm:presLayoutVars>
      </dgm:prSet>
      <dgm:spPr/>
    </dgm:pt>
    <dgm:pt modelId="{10117795-64B8-4A54-9674-0F42A235DFFB}" type="pres">
      <dgm:prSet presAssocID="{0893F6CC-979C-4B98-81F6-DA652241956A}" presName="dummy" presStyleCnt="0"/>
      <dgm:spPr/>
    </dgm:pt>
    <dgm:pt modelId="{4306C23B-6070-4310-B7D8-77F742A11D28}" type="pres">
      <dgm:prSet presAssocID="{9BE6F69A-B479-4F8D-8CEA-479CAEDBCCD8}" presName="sibTrans" presStyleLbl="sibTrans2D1" presStyleIdx="1" presStyleCnt="5"/>
      <dgm:spPr/>
    </dgm:pt>
    <dgm:pt modelId="{8697C094-34C2-41E2-B26C-1B250187B102}" type="pres">
      <dgm:prSet presAssocID="{423F08F2-9ED8-4107-A0C2-F56CCA86E124}" presName="node" presStyleLbl="node1" presStyleIdx="2" presStyleCnt="5">
        <dgm:presLayoutVars>
          <dgm:bulletEnabled val="1"/>
        </dgm:presLayoutVars>
      </dgm:prSet>
      <dgm:spPr/>
    </dgm:pt>
    <dgm:pt modelId="{E1AF6C4C-8CCF-479F-99E4-3EE99DA31206}" type="pres">
      <dgm:prSet presAssocID="{423F08F2-9ED8-4107-A0C2-F56CCA86E124}" presName="dummy" presStyleCnt="0"/>
      <dgm:spPr/>
    </dgm:pt>
    <dgm:pt modelId="{508B5ACB-3D06-4DDB-A4B9-E3C39CCFFDCC}" type="pres">
      <dgm:prSet presAssocID="{EAA795B3-6AD0-4349-8F6D-8660FEAF88EF}" presName="sibTrans" presStyleLbl="sibTrans2D1" presStyleIdx="2" presStyleCnt="5"/>
      <dgm:spPr/>
    </dgm:pt>
    <dgm:pt modelId="{C4D57F53-117F-45AF-97FA-E920CDC68A51}" type="pres">
      <dgm:prSet presAssocID="{6DB97634-A7F3-4D0F-BF89-D697E1EF1EE4}" presName="node" presStyleLbl="node1" presStyleIdx="3" presStyleCnt="5" custRadScaleRad="96237" custRadScaleInc="30443">
        <dgm:presLayoutVars>
          <dgm:bulletEnabled val="1"/>
        </dgm:presLayoutVars>
      </dgm:prSet>
      <dgm:spPr/>
    </dgm:pt>
    <dgm:pt modelId="{6FFFFE16-8025-473B-8C04-799BC2055DFD}" type="pres">
      <dgm:prSet presAssocID="{6DB97634-A7F3-4D0F-BF89-D697E1EF1EE4}" presName="dummy" presStyleCnt="0"/>
      <dgm:spPr/>
    </dgm:pt>
    <dgm:pt modelId="{7B2A748E-EDD1-4401-A9BD-0154FCD3A23B}" type="pres">
      <dgm:prSet presAssocID="{8AADACE8-F8B5-41BE-9968-995ED531D85E}" presName="sibTrans" presStyleLbl="sibTrans2D1" presStyleIdx="3" presStyleCnt="5" custLinFactNeighborX="-3311" custLinFactNeighborY="2373"/>
      <dgm:spPr/>
    </dgm:pt>
    <dgm:pt modelId="{4B92A512-330A-47A2-8A93-73DCBA8990F5}" type="pres">
      <dgm:prSet presAssocID="{99AADA95-A1B0-4843-BFC0-0DABB5E4191D}" presName="node" presStyleLbl="node1" presStyleIdx="4" presStyleCnt="5">
        <dgm:presLayoutVars>
          <dgm:bulletEnabled val="1"/>
        </dgm:presLayoutVars>
      </dgm:prSet>
      <dgm:spPr/>
    </dgm:pt>
    <dgm:pt modelId="{363D0801-66D9-47E7-9EC4-9B4D7EF9003A}" type="pres">
      <dgm:prSet presAssocID="{99AADA95-A1B0-4843-BFC0-0DABB5E4191D}" presName="dummy" presStyleCnt="0"/>
      <dgm:spPr/>
    </dgm:pt>
    <dgm:pt modelId="{0B07EA5A-883D-43C8-9DB0-F03566DDED32}" type="pres">
      <dgm:prSet presAssocID="{CA968611-0C1E-4556-B3EB-0277AC1EC9AF}" presName="sibTrans" presStyleLbl="sibTrans2D1" presStyleIdx="4" presStyleCnt="5"/>
      <dgm:spPr/>
    </dgm:pt>
  </dgm:ptLst>
  <dgm:cxnLst>
    <dgm:cxn modelId="{883D0601-54D9-4E78-BC6F-3CDC50A38DD0}" type="presOf" srcId="{6DB97634-A7F3-4D0F-BF89-D697E1EF1EE4}" destId="{C4D57F53-117F-45AF-97FA-E920CDC68A51}" srcOrd="0" destOrd="0" presId="urn:microsoft.com/office/officeart/2005/8/layout/radial6"/>
    <dgm:cxn modelId="{1ED2460D-A290-4985-B89C-848FBDB5B588}" srcId="{83379B88-7E00-4A7B-A04C-75C4D5A0B11B}" destId="{6DB97634-A7F3-4D0F-BF89-D697E1EF1EE4}" srcOrd="3" destOrd="0" parTransId="{084F3D6A-97F0-48E2-A24D-C89C61CD1554}" sibTransId="{8AADACE8-F8B5-41BE-9968-995ED531D85E}"/>
    <dgm:cxn modelId="{8F75C00D-624D-4F2A-82C9-203AD72DD439}" srcId="{83379B88-7E00-4A7B-A04C-75C4D5A0B11B}" destId="{C1B021FC-7160-4862-897C-E454CD7B8E28}" srcOrd="0" destOrd="0" parTransId="{C37C11B6-1B91-4523-9084-233241D8FBAD}" sibTransId="{2442A5B2-40EE-4ED1-8F71-E6C48A1FFE7A}"/>
    <dgm:cxn modelId="{876F6C23-3C46-4AD6-BB89-F53759F748E3}" type="presOf" srcId="{99AADA95-A1B0-4843-BFC0-0DABB5E4191D}" destId="{4B92A512-330A-47A2-8A93-73DCBA8990F5}" srcOrd="0" destOrd="0" presId="urn:microsoft.com/office/officeart/2005/8/layout/radial6"/>
    <dgm:cxn modelId="{A1BE414F-D917-489D-9793-0DE17680AA4A}" type="presOf" srcId="{8AADACE8-F8B5-41BE-9968-995ED531D85E}" destId="{7B2A748E-EDD1-4401-A9BD-0154FCD3A23B}" srcOrd="0" destOrd="0" presId="urn:microsoft.com/office/officeart/2005/8/layout/radial6"/>
    <dgm:cxn modelId="{17DCA376-5404-434A-B76B-DFE439DECEF8}" type="presOf" srcId="{2442A5B2-40EE-4ED1-8F71-E6C48A1FFE7A}" destId="{7167FD64-AC02-46B4-B094-BEEDEBB78F83}" srcOrd="0" destOrd="0" presId="urn:microsoft.com/office/officeart/2005/8/layout/radial6"/>
    <dgm:cxn modelId="{39783B5A-E736-461B-A5C0-FBE349FB2AE7}" type="presOf" srcId="{C1B021FC-7160-4862-897C-E454CD7B8E28}" destId="{B6383A51-953E-4C08-BA24-14DFA32BEBF0}" srcOrd="0" destOrd="0" presId="urn:microsoft.com/office/officeart/2005/8/layout/radial6"/>
    <dgm:cxn modelId="{3E6CBF7B-EADE-45CD-B3C8-828387CBEDDD}" type="presOf" srcId="{423F08F2-9ED8-4107-A0C2-F56CCA86E124}" destId="{8697C094-34C2-41E2-B26C-1B250187B102}" srcOrd="0" destOrd="0" presId="urn:microsoft.com/office/officeart/2005/8/layout/radial6"/>
    <dgm:cxn modelId="{750E8786-C761-45E1-B1AA-913555A8A044}" type="presOf" srcId="{0893F6CC-979C-4B98-81F6-DA652241956A}" destId="{7B3F2345-03C3-4B37-93DD-7FDFD815DC76}" srcOrd="0" destOrd="0" presId="urn:microsoft.com/office/officeart/2005/8/layout/radial6"/>
    <dgm:cxn modelId="{D50DC888-60C0-467A-8023-4C9A8F29F8DC}" srcId="{83379B88-7E00-4A7B-A04C-75C4D5A0B11B}" destId="{99AADA95-A1B0-4843-BFC0-0DABB5E4191D}" srcOrd="4" destOrd="0" parTransId="{8951AF33-7B69-4F13-AC59-C9AD7F2DDD19}" sibTransId="{CA968611-0C1E-4556-B3EB-0277AC1EC9AF}"/>
    <dgm:cxn modelId="{99DAD28C-0CAB-4AC1-B277-24891D02808B}" type="presOf" srcId="{CA968611-0C1E-4556-B3EB-0277AC1EC9AF}" destId="{0B07EA5A-883D-43C8-9DB0-F03566DDED32}" srcOrd="0" destOrd="0" presId="urn:microsoft.com/office/officeart/2005/8/layout/radial6"/>
    <dgm:cxn modelId="{19A7C98F-2A10-409C-97D7-C684A9625BB9}" srcId="{83379B88-7E00-4A7B-A04C-75C4D5A0B11B}" destId="{0893F6CC-979C-4B98-81F6-DA652241956A}" srcOrd="1" destOrd="0" parTransId="{64BFA637-6DEC-482E-B05B-B1B1E68A8835}" sibTransId="{9BE6F69A-B479-4F8D-8CEA-479CAEDBCCD8}"/>
    <dgm:cxn modelId="{25AA32B3-DA11-432C-A047-960EAFF156FC}" type="presOf" srcId="{9BE6F69A-B479-4F8D-8CEA-479CAEDBCCD8}" destId="{4306C23B-6070-4310-B7D8-77F742A11D28}" srcOrd="0" destOrd="0" presId="urn:microsoft.com/office/officeart/2005/8/layout/radial6"/>
    <dgm:cxn modelId="{AE71E9C5-FA37-4373-9B97-AAB1E8AAE73A}" srcId="{83379B88-7E00-4A7B-A04C-75C4D5A0B11B}" destId="{423F08F2-9ED8-4107-A0C2-F56CCA86E124}" srcOrd="2" destOrd="0" parTransId="{3480974D-A03C-4156-A8F9-5D50BF52876F}" sibTransId="{EAA795B3-6AD0-4349-8F6D-8660FEAF88EF}"/>
    <dgm:cxn modelId="{625A11CE-444D-4ED9-AC41-875D41586833}" type="presOf" srcId="{D0CEC53D-C058-4772-B828-A83DCAE256E8}" destId="{983B3487-6021-4A29-8A30-F78902F8EF98}" srcOrd="0" destOrd="0" presId="urn:microsoft.com/office/officeart/2005/8/layout/radial6"/>
    <dgm:cxn modelId="{61F84CD5-73D2-4E19-8DCD-B1765C90C083}" type="presOf" srcId="{83379B88-7E00-4A7B-A04C-75C4D5A0B11B}" destId="{47F5AA74-2386-4E80-8D53-2BA0385665E3}" srcOrd="0" destOrd="0" presId="urn:microsoft.com/office/officeart/2005/8/layout/radial6"/>
    <dgm:cxn modelId="{16D014E2-BEDE-4DA3-AC12-748232343FF3}" srcId="{D0CEC53D-C058-4772-B828-A83DCAE256E8}" destId="{83379B88-7E00-4A7B-A04C-75C4D5A0B11B}" srcOrd="0" destOrd="0" parTransId="{F9CB0E29-6C4E-4B05-9E82-EF0BD691349C}" sibTransId="{6CAA1C4B-3EC8-4B1A-8B0F-29E1593DDE39}"/>
    <dgm:cxn modelId="{A6BFFFFD-90CA-4C6D-AE0B-AD6E5E89B3D9}" type="presOf" srcId="{EAA795B3-6AD0-4349-8F6D-8660FEAF88EF}" destId="{508B5ACB-3D06-4DDB-A4B9-E3C39CCFFDCC}" srcOrd="0" destOrd="0" presId="urn:microsoft.com/office/officeart/2005/8/layout/radial6"/>
    <dgm:cxn modelId="{9115B017-6726-4160-9045-06A562106B45}" type="presParOf" srcId="{983B3487-6021-4A29-8A30-F78902F8EF98}" destId="{47F5AA74-2386-4E80-8D53-2BA0385665E3}" srcOrd="0" destOrd="0" presId="urn:microsoft.com/office/officeart/2005/8/layout/radial6"/>
    <dgm:cxn modelId="{F5947FED-0688-4A00-9261-1D4AF33508DC}" type="presParOf" srcId="{983B3487-6021-4A29-8A30-F78902F8EF98}" destId="{B6383A51-953E-4C08-BA24-14DFA32BEBF0}" srcOrd="1" destOrd="0" presId="urn:microsoft.com/office/officeart/2005/8/layout/radial6"/>
    <dgm:cxn modelId="{E9523453-E2C1-407B-9B4D-D09BA31A4A66}" type="presParOf" srcId="{983B3487-6021-4A29-8A30-F78902F8EF98}" destId="{F1B48F4A-853D-454B-AA31-89FCDC2F8ACE}" srcOrd="2" destOrd="0" presId="urn:microsoft.com/office/officeart/2005/8/layout/radial6"/>
    <dgm:cxn modelId="{927CB063-A1EE-4665-9EB5-24DD8965AD43}" type="presParOf" srcId="{983B3487-6021-4A29-8A30-F78902F8EF98}" destId="{7167FD64-AC02-46B4-B094-BEEDEBB78F83}" srcOrd="3" destOrd="0" presId="urn:microsoft.com/office/officeart/2005/8/layout/radial6"/>
    <dgm:cxn modelId="{44E0FC39-033E-4804-89A1-B72FE0B3E2FF}" type="presParOf" srcId="{983B3487-6021-4A29-8A30-F78902F8EF98}" destId="{7B3F2345-03C3-4B37-93DD-7FDFD815DC76}" srcOrd="4" destOrd="0" presId="urn:microsoft.com/office/officeart/2005/8/layout/radial6"/>
    <dgm:cxn modelId="{7D493D90-8760-47D9-BECF-598B98572A58}" type="presParOf" srcId="{983B3487-6021-4A29-8A30-F78902F8EF98}" destId="{10117795-64B8-4A54-9674-0F42A235DFFB}" srcOrd="5" destOrd="0" presId="urn:microsoft.com/office/officeart/2005/8/layout/radial6"/>
    <dgm:cxn modelId="{A0650B48-A40B-4BD9-B099-DE265FC39C1B}" type="presParOf" srcId="{983B3487-6021-4A29-8A30-F78902F8EF98}" destId="{4306C23B-6070-4310-B7D8-77F742A11D28}" srcOrd="6" destOrd="0" presId="urn:microsoft.com/office/officeart/2005/8/layout/radial6"/>
    <dgm:cxn modelId="{19A9FE83-53E8-4128-9FA2-B720A67643F8}" type="presParOf" srcId="{983B3487-6021-4A29-8A30-F78902F8EF98}" destId="{8697C094-34C2-41E2-B26C-1B250187B102}" srcOrd="7" destOrd="0" presId="urn:microsoft.com/office/officeart/2005/8/layout/radial6"/>
    <dgm:cxn modelId="{4C934CE6-7862-492A-919D-5041AD1ABB3D}" type="presParOf" srcId="{983B3487-6021-4A29-8A30-F78902F8EF98}" destId="{E1AF6C4C-8CCF-479F-99E4-3EE99DA31206}" srcOrd="8" destOrd="0" presId="urn:microsoft.com/office/officeart/2005/8/layout/radial6"/>
    <dgm:cxn modelId="{68C6A0B7-9ECD-4936-A593-8753BFD75389}" type="presParOf" srcId="{983B3487-6021-4A29-8A30-F78902F8EF98}" destId="{508B5ACB-3D06-4DDB-A4B9-E3C39CCFFDCC}" srcOrd="9" destOrd="0" presId="urn:microsoft.com/office/officeart/2005/8/layout/radial6"/>
    <dgm:cxn modelId="{4037E004-F0DA-4FDA-B6B6-96B0C9D02A23}" type="presParOf" srcId="{983B3487-6021-4A29-8A30-F78902F8EF98}" destId="{C4D57F53-117F-45AF-97FA-E920CDC68A51}" srcOrd="10" destOrd="0" presId="urn:microsoft.com/office/officeart/2005/8/layout/radial6"/>
    <dgm:cxn modelId="{620436B6-9D8C-41D0-9E87-9644184D276F}" type="presParOf" srcId="{983B3487-6021-4A29-8A30-F78902F8EF98}" destId="{6FFFFE16-8025-473B-8C04-799BC2055DFD}" srcOrd="11" destOrd="0" presId="urn:microsoft.com/office/officeart/2005/8/layout/radial6"/>
    <dgm:cxn modelId="{F09664A8-7A7C-45BE-826C-A33782A082A8}" type="presParOf" srcId="{983B3487-6021-4A29-8A30-F78902F8EF98}" destId="{7B2A748E-EDD1-4401-A9BD-0154FCD3A23B}" srcOrd="12" destOrd="0" presId="urn:microsoft.com/office/officeart/2005/8/layout/radial6"/>
    <dgm:cxn modelId="{CA26B99D-D6C0-47D4-90E1-AF3FA667ECC7}" type="presParOf" srcId="{983B3487-6021-4A29-8A30-F78902F8EF98}" destId="{4B92A512-330A-47A2-8A93-73DCBA8990F5}" srcOrd="13" destOrd="0" presId="urn:microsoft.com/office/officeart/2005/8/layout/radial6"/>
    <dgm:cxn modelId="{99EE4291-D8C2-4311-9698-A56DFAE6E1EA}" type="presParOf" srcId="{983B3487-6021-4A29-8A30-F78902F8EF98}" destId="{363D0801-66D9-47E7-9EC4-9B4D7EF9003A}" srcOrd="14" destOrd="0" presId="urn:microsoft.com/office/officeart/2005/8/layout/radial6"/>
    <dgm:cxn modelId="{5A8A7A40-95C4-481F-9C39-3B712649BBCC}" type="presParOf" srcId="{983B3487-6021-4A29-8A30-F78902F8EF98}" destId="{0B07EA5A-883D-43C8-9DB0-F03566DDED3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2EA7D-ADE9-4388-B079-F63C204792F2}" type="doc">
      <dgm:prSet loTypeId="urn:microsoft.com/office/officeart/2005/8/layout/hProcess9" loCatId="process" qsTypeId="urn:microsoft.com/office/officeart/2005/8/quickstyle/3d7" qsCatId="3D" csTypeId="urn:microsoft.com/office/officeart/2005/8/colors/colorful3" csCatId="colorful" phldr="1"/>
      <dgm:spPr/>
    </dgm:pt>
    <dgm:pt modelId="{41D66468-97DA-4AE0-BE41-6F1435047C3B}">
      <dgm:prSet phldrT="[Texte]"/>
      <dgm:spPr>
        <a:xfrm>
          <a:off x="6027" y="1357788"/>
          <a:ext cx="2648902" cy="1810385"/>
        </a:xfrm>
        <a:solidFill>
          <a:srgbClr val="EB641B">
            <a:hueOff val="0"/>
            <a:satOff val="0"/>
            <a:lumOff val="0"/>
            <a:alphaOff val="0"/>
          </a:srgb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gm:spPr>
      <dgm:t>
        <a:bodyPr/>
        <a:lstStyle/>
        <a:p>
          <a:r>
            <a:rPr lang="en-US" dirty="0">
              <a:solidFill>
                <a:sysClr val="windowText" lastClr="000000"/>
              </a:solidFill>
              <a:latin typeface="Helvetica"/>
              <a:ea typeface="+mn-ea"/>
              <a:cs typeface="+mn-cs"/>
            </a:rPr>
            <a:t>Reflecting for action</a:t>
          </a:r>
        </a:p>
      </dgm:t>
    </dgm:pt>
    <dgm:pt modelId="{A36893CD-1FD4-4C80-976B-1F6D848179ED}" type="parTrans" cxnId="{8CBA2746-5306-4BF0-800F-82625ACD10D5}">
      <dgm:prSet/>
      <dgm:spPr/>
      <dgm:t>
        <a:bodyPr/>
        <a:lstStyle/>
        <a:p>
          <a:endParaRPr lang="en-US"/>
        </a:p>
      </dgm:t>
    </dgm:pt>
    <dgm:pt modelId="{E72A0B87-B0D9-4077-A931-FE7E98096E98}" type="sibTrans" cxnId="{8CBA2746-5306-4BF0-800F-82625ACD10D5}">
      <dgm:prSet/>
      <dgm:spPr/>
      <dgm:t>
        <a:bodyPr/>
        <a:lstStyle/>
        <a:p>
          <a:endParaRPr lang="en-US"/>
        </a:p>
      </dgm:t>
    </dgm:pt>
    <dgm:pt modelId="{B13F10F9-D392-4703-866D-61F018532258}">
      <dgm:prSet phldrT="[Texte]"/>
      <dgm:spPr>
        <a:xfrm>
          <a:off x="2790348" y="1357788"/>
          <a:ext cx="2648902" cy="1810385"/>
        </a:xfrm>
        <a:solidFill>
          <a:srgbClr val="EB641B">
            <a:hueOff val="5812304"/>
            <a:satOff val="-18573"/>
            <a:lumOff val="-4706"/>
            <a:alphaOff val="0"/>
          </a:srgb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gm:spPr>
      <dgm:t>
        <a:bodyPr/>
        <a:lstStyle/>
        <a:p>
          <a:r>
            <a:rPr lang="en-US" dirty="0">
              <a:solidFill>
                <a:sysClr val="windowText" lastClr="000000"/>
              </a:solidFill>
              <a:latin typeface="Helvetica"/>
              <a:ea typeface="+mn-ea"/>
              <a:cs typeface="+mn-cs"/>
            </a:rPr>
            <a:t>Reflecting in action </a:t>
          </a:r>
        </a:p>
      </dgm:t>
    </dgm:pt>
    <dgm:pt modelId="{94D91CFF-81C0-4CE2-BA17-31DED8B4A2B3}" type="parTrans" cxnId="{13A86320-EEB1-4C37-B6BD-75BF19F43771}">
      <dgm:prSet/>
      <dgm:spPr/>
      <dgm:t>
        <a:bodyPr/>
        <a:lstStyle/>
        <a:p>
          <a:endParaRPr lang="en-US"/>
        </a:p>
      </dgm:t>
    </dgm:pt>
    <dgm:pt modelId="{D0640A60-A72B-47F2-8DC9-16919D840FA9}" type="sibTrans" cxnId="{13A86320-EEB1-4C37-B6BD-75BF19F43771}">
      <dgm:prSet/>
      <dgm:spPr/>
      <dgm:t>
        <a:bodyPr/>
        <a:lstStyle/>
        <a:p>
          <a:endParaRPr lang="en-US"/>
        </a:p>
      </dgm:t>
    </dgm:pt>
    <dgm:pt modelId="{23F8EB37-8D1C-4E3A-829A-C0531ADAF635}">
      <dgm:prSet phldrT="[Texte]"/>
      <dgm:spPr>
        <a:xfrm>
          <a:off x="5574669" y="1357788"/>
          <a:ext cx="2648902" cy="1810385"/>
        </a:xfrm>
        <a:solidFill>
          <a:srgbClr val="EB641B">
            <a:hueOff val="11624607"/>
            <a:satOff val="-37145"/>
            <a:lumOff val="-9412"/>
            <a:alphaOff val="0"/>
          </a:srgb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gm:spPr>
      <dgm:t>
        <a:bodyPr/>
        <a:lstStyle/>
        <a:p>
          <a:r>
            <a:rPr lang="en-US" dirty="0">
              <a:solidFill>
                <a:sysClr val="windowText" lastClr="000000"/>
              </a:solidFill>
              <a:latin typeface="Helvetica"/>
              <a:ea typeface="+mn-ea"/>
              <a:cs typeface="+mn-cs"/>
            </a:rPr>
            <a:t>Reflecting on action  </a:t>
          </a:r>
        </a:p>
      </dgm:t>
    </dgm:pt>
    <dgm:pt modelId="{BEF832E9-403E-45CA-B16A-367773688299}" type="parTrans" cxnId="{85F9DC02-F6CC-415A-9EF5-D6AF84766641}">
      <dgm:prSet/>
      <dgm:spPr/>
      <dgm:t>
        <a:bodyPr/>
        <a:lstStyle/>
        <a:p>
          <a:endParaRPr lang="en-US"/>
        </a:p>
      </dgm:t>
    </dgm:pt>
    <dgm:pt modelId="{4C5D914B-68A3-40FE-A2FA-B8F432E5EA7D}" type="sibTrans" cxnId="{85F9DC02-F6CC-415A-9EF5-D6AF84766641}">
      <dgm:prSet/>
      <dgm:spPr/>
      <dgm:t>
        <a:bodyPr/>
        <a:lstStyle/>
        <a:p>
          <a:endParaRPr lang="en-US"/>
        </a:p>
      </dgm:t>
    </dgm:pt>
    <dgm:pt modelId="{D241EA04-9ADA-461A-9F13-E5FB12755AAD}" type="pres">
      <dgm:prSet presAssocID="{45B2EA7D-ADE9-4388-B079-F63C204792F2}" presName="CompostProcess" presStyleCnt="0">
        <dgm:presLayoutVars>
          <dgm:dir/>
          <dgm:resizeHandles val="exact"/>
        </dgm:presLayoutVars>
      </dgm:prSet>
      <dgm:spPr/>
    </dgm:pt>
    <dgm:pt modelId="{87F81D25-ABD4-4CE3-B8F6-9C40912C9CCB}" type="pres">
      <dgm:prSet presAssocID="{45B2EA7D-ADE9-4388-B079-F63C204792F2}" presName="arrow" presStyleLbl="bgShp" presStyleIdx="0" presStyleCnt="1"/>
      <dgm:spPr>
        <a:xfrm>
          <a:off x="617219" y="0"/>
          <a:ext cx="6995160" cy="4525963"/>
        </a:xfrm>
        <a:prstGeom prst="rightArrow">
          <a:avLst/>
        </a:prstGeom>
        <a:solidFill>
          <a:srgbClr val="EB641B">
            <a:tint val="40000"/>
            <a:hueOff val="0"/>
            <a:satOff val="0"/>
            <a:lumOff val="0"/>
            <a:alphaOff val="0"/>
          </a:srgbClr>
        </a:solidFill>
        <a:ln>
          <a:noFill/>
        </a:ln>
        <a:effectLst/>
        <a:sp3d z="-161800" extrusionH="600" contourW="3000">
          <a:bevelT w="48600" h="18600" prst="relaxedInset"/>
          <a:bevelB w="48600" h="8600" prst="relaxedInset"/>
        </a:sp3d>
      </dgm:spPr>
    </dgm:pt>
    <dgm:pt modelId="{44B97E5C-2415-4BBB-8186-BB616CB6B8BE}" type="pres">
      <dgm:prSet presAssocID="{45B2EA7D-ADE9-4388-B079-F63C204792F2}" presName="linearProcess" presStyleCnt="0"/>
      <dgm:spPr/>
    </dgm:pt>
    <dgm:pt modelId="{C8267CF3-0665-4B79-B398-45BD214A594D}" type="pres">
      <dgm:prSet presAssocID="{41D66468-97DA-4AE0-BE41-6F1435047C3B}" presName="textNode" presStyleLbl="node1" presStyleIdx="0" presStyleCnt="3">
        <dgm:presLayoutVars>
          <dgm:bulletEnabled val="1"/>
        </dgm:presLayoutVars>
      </dgm:prSet>
      <dgm:spPr>
        <a:prstGeom prst="roundRect">
          <a:avLst/>
        </a:prstGeom>
      </dgm:spPr>
    </dgm:pt>
    <dgm:pt modelId="{23761D36-3146-49D9-A068-E6136887FABF}" type="pres">
      <dgm:prSet presAssocID="{E72A0B87-B0D9-4077-A931-FE7E98096E98}" presName="sibTrans" presStyleCnt="0"/>
      <dgm:spPr/>
    </dgm:pt>
    <dgm:pt modelId="{7B5FD23A-1519-400C-B356-9BB6976FDDB9}" type="pres">
      <dgm:prSet presAssocID="{B13F10F9-D392-4703-866D-61F018532258}" presName="textNode" presStyleLbl="node1" presStyleIdx="1" presStyleCnt="3">
        <dgm:presLayoutVars>
          <dgm:bulletEnabled val="1"/>
        </dgm:presLayoutVars>
      </dgm:prSet>
      <dgm:spPr>
        <a:prstGeom prst="roundRect">
          <a:avLst/>
        </a:prstGeom>
      </dgm:spPr>
    </dgm:pt>
    <dgm:pt modelId="{D196E46F-244C-465E-8541-20930B635CE5}" type="pres">
      <dgm:prSet presAssocID="{D0640A60-A72B-47F2-8DC9-16919D840FA9}" presName="sibTrans" presStyleCnt="0"/>
      <dgm:spPr/>
    </dgm:pt>
    <dgm:pt modelId="{2B42CC67-8E3E-4E2E-8A52-6C4CB0494062}" type="pres">
      <dgm:prSet presAssocID="{23F8EB37-8D1C-4E3A-829A-C0531ADAF635}" presName="textNode" presStyleLbl="node1" presStyleIdx="2" presStyleCnt="3">
        <dgm:presLayoutVars>
          <dgm:bulletEnabled val="1"/>
        </dgm:presLayoutVars>
      </dgm:prSet>
      <dgm:spPr>
        <a:prstGeom prst="roundRect">
          <a:avLst/>
        </a:prstGeom>
      </dgm:spPr>
    </dgm:pt>
  </dgm:ptLst>
  <dgm:cxnLst>
    <dgm:cxn modelId="{85F9DC02-F6CC-415A-9EF5-D6AF84766641}" srcId="{45B2EA7D-ADE9-4388-B079-F63C204792F2}" destId="{23F8EB37-8D1C-4E3A-829A-C0531ADAF635}" srcOrd="2" destOrd="0" parTransId="{BEF832E9-403E-45CA-B16A-367773688299}" sibTransId="{4C5D914B-68A3-40FE-A2FA-B8F432E5EA7D}"/>
    <dgm:cxn modelId="{13A86320-EEB1-4C37-B6BD-75BF19F43771}" srcId="{45B2EA7D-ADE9-4388-B079-F63C204792F2}" destId="{B13F10F9-D392-4703-866D-61F018532258}" srcOrd="1" destOrd="0" parTransId="{94D91CFF-81C0-4CE2-BA17-31DED8B4A2B3}" sibTransId="{D0640A60-A72B-47F2-8DC9-16919D840FA9}"/>
    <dgm:cxn modelId="{8CBA2746-5306-4BF0-800F-82625ACD10D5}" srcId="{45B2EA7D-ADE9-4388-B079-F63C204792F2}" destId="{41D66468-97DA-4AE0-BE41-6F1435047C3B}" srcOrd="0" destOrd="0" parTransId="{A36893CD-1FD4-4C80-976B-1F6D848179ED}" sibTransId="{E72A0B87-B0D9-4077-A931-FE7E98096E98}"/>
    <dgm:cxn modelId="{C3A31F7D-6B8E-4976-BB5E-6034F5CB617E}" type="presOf" srcId="{23F8EB37-8D1C-4E3A-829A-C0531ADAF635}" destId="{2B42CC67-8E3E-4E2E-8A52-6C4CB0494062}" srcOrd="0" destOrd="0" presId="urn:microsoft.com/office/officeart/2005/8/layout/hProcess9"/>
    <dgm:cxn modelId="{A838C2B1-386B-4356-AA39-D66473769085}" type="presOf" srcId="{41D66468-97DA-4AE0-BE41-6F1435047C3B}" destId="{C8267CF3-0665-4B79-B398-45BD214A594D}" srcOrd="0" destOrd="0" presId="urn:microsoft.com/office/officeart/2005/8/layout/hProcess9"/>
    <dgm:cxn modelId="{2CE8BFD0-E2E2-4E14-9D2F-88697DE7F88F}" type="presOf" srcId="{B13F10F9-D392-4703-866D-61F018532258}" destId="{7B5FD23A-1519-400C-B356-9BB6976FDDB9}" srcOrd="0" destOrd="0" presId="urn:microsoft.com/office/officeart/2005/8/layout/hProcess9"/>
    <dgm:cxn modelId="{65A3D7DD-F2F3-4022-982D-A15D8A9BD62C}" type="presOf" srcId="{45B2EA7D-ADE9-4388-B079-F63C204792F2}" destId="{D241EA04-9ADA-461A-9F13-E5FB12755AAD}" srcOrd="0" destOrd="0" presId="urn:microsoft.com/office/officeart/2005/8/layout/hProcess9"/>
    <dgm:cxn modelId="{52030899-9B55-4A17-8463-C85256405B2B}" type="presParOf" srcId="{D241EA04-9ADA-461A-9F13-E5FB12755AAD}" destId="{87F81D25-ABD4-4CE3-B8F6-9C40912C9CCB}" srcOrd="0" destOrd="0" presId="urn:microsoft.com/office/officeart/2005/8/layout/hProcess9"/>
    <dgm:cxn modelId="{A07984A5-DC7E-48AD-8B34-49AD71DEB399}" type="presParOf" srcId="{D241EA04-9ADA-461A-9F13-E5FB12755AAD}" destId="{44B97E5C-2415-4BBB-8186-BB616CB6B8BE}" srcOrd="1" destOrd="0" presId="urn:microsoft.com/office/officeart/2005/8/layout/hProcess9"/>
    <dgm:cxn modelId="{C13701E2-48A8-47F1-A2D8-109268DA8AC6}" type="presParOf" srcId="{44B97E5C-2415-4BBB-8186-BB616CB6B8BE}" destId="{C8267CF3-0665-4B79-B398-45BD214A594D}" srcOrd="0" destOrd="0" presId="urn:microsoft.com/office/officeart/2005/8/layout/hProcess9"/>
    <dgm:cxn modelId="{E58D149D-3F74-4DD2-8A4C-C7BD3AFF1C82}" type="presParOf" srcId="{44B97E5C-2415-4BBB-8186-BB616CB6B8BE}" destId="{23761D36-3146-49D9-A068-E6136887FABF}" srcOrd="1" destOrd="0" presId="urn:microsoft.com/office/officeart/2005/8/layout/hProcess9"/>
    <dgm:cxn modelId="{2BAF8D20-917C-42FA-AB17-4E70BE5A48C1}" type="presParOf" srcId="{44B97E5C-2415-4BBB-8186-BB616CB6B8BE}" destId="{7B5FD23A-1519-400C-B356-9BB6976FDDB9}" srcOrd="2" destOrd="0" presId="urn:microsoft.com/office/officeart/2005/8/layout/hProcess9"/>
    <dgm:cxn modelId="{5379C280-68D8-42AB-8F86-780DA6AC5A37}" type="presParOf" srcId="{44B97E5C-2415-4BBB-8186-BB616CB6B8BE}" destId="{D196E46F-244C-465E-8541-20930B635CE5}" srcOrd="3" destOrd="0" presId="urn:microsoft.com/office/officeart/2005/8/layout/hProcess9"/>
    <dgm:cxn modelId="{F9AACB29-256C-41CD-B824-291504B82677}" type="presParOf" srcId="{44B97E5C-2415-4BBB-8186-BB616CB6B8BE}" destId="{2B42CC67-8E3E-4E2E-8A52-6C4CB049406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7EA5A-883D-43C8-9DB0-F03566DDED32}">
      <dsp:nvSpPr>
        <dsp:cNvPr id="0" name=""/>
        <dsp:cNvSpPr/>
      </dsp:nvSpPr>
      <dsp:spPr>
        <a:xfrm>
          <a:off x="1683592" y="1076380"/>
          <a:ext cx="5762077" cy="5762077"/>
        </a:xfrm>
        <a:prstGeom prst="blockArc">
          <a:avLst>
            <a:gd name="adj1" fmla="val 12157506"/>
            <a:gd name="adj2" fmla="val 16209317"/>
            <a:gd name="adj3" fmla="val 4641"/>
          </a:avLst>
        </a:prstGeom>
        <a:solidFill>
          <a:schemeClr val="accent3">
            <a:hueOff val="11624607"/>
            <a:satOff val="-37145"/>
            <a:lumOff val="-9412"/>
            <a:alphaOff val="0"/>
          </a:schemeClr>
        </a:solidFill>
        <a:ln>
          <a:noFill/>
        </a:ln>
        <a:effectLst>
          <a:outerShdw blurRad="39000" dist="25400" dir="5400000" rotWithShape="0">
            <a:srgbClr val="000000">
              <a:alpha val="38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7B2A748E-EDD1-4401-A9BD-0154FCD3A23B}">
      <dsp:nvSpPr>
        <dsp:cNvPr id="0" name=""/>
        <dsp:cNvSpPr/>
      </dsp:nvSpPr>
      <dsp:spPr>
        <a:xfrm>
          <a:off x="1605694" y="887369"/>
          <a:ext cx="5762077" cy="5762077"/>
        </a:xfrm>
        <a:prstGeom prst="blockArc">
          <a:avLst>
            <a:gd name="adj1" fmla="val 7934161"/>
            <a:gd name="adj2" fmla="val 11736103"/>
            <a:gd name="adj3" fmla="val 4641"/>
          </a:avLst>
        </a:prstGeom>
        <a:solidFill>
          <a:schemeClr val="accent3">
            <a:hueOff val="8718455"/>
            <a:satOff val="-27859"/>
            <a:lumOff val="-7059"/>
            <a:alphaOff val="0"/>
          </a:schemeClr>
        </a:solidFill>
        <a:ln>
          <a:noFill/>
        </a:ln>
        <a:effectLst>
          <a:outerShdw blurRad="39000" dist="25400" dir="5400000" rotWithShape="0">
            <a:srgbClr val="000000">
              <a:alpha val="38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508B5ACB-3D06-4DDB-A4B9-E3C39CCFFDCC}">
      <dsp:nvSpPr>
        <dsp:cNvPr id="0" name=""/>
        <dsp:cNvSpPr/>
      </dsp:nvSpPr>
      <dsp:spPr>
        <a:xfrm>
          <a:off x="1851084" y="801550"/>
          <a:ext cx="5762077" cy="5762077"/>
        </a:xfrm>
        <a:prstGeom prst="blockArc">
          <a:avLst>
            <a:gd name="adj1" fmla="val 3372052"/>
            <a:gd name="adj2" fmla="val 8025369"/>
            <a:gd name="adj3" fmla="val 4641"/>
          </a:avLst>
        </a:prstGeom>
        <a:solidFill>
          <a:schemeClr val="accent3">
            <a:hueOff val="5812304"/>
            <a:satOff val="-18573"/>
            <a:lumOff val="-4706"/>
            <a:alphaOff val="0"/>
          </a:schemeClr>
        </a:solidFill>
        <a:ln>
          <a:noFill/>
        </a:ln>
        <a:effectLst>
          <a:outerShdw blurRad="39000" dist="25400" dir="5400000" rotWithShape="0">
            <a:srgbClr val="000000">
              <a:alpha val="38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306C23B-6070-4310-B7D8-77F742A11D28}">
      <dsp:nvSpPr>
        <dsp:cNvPr id="0" name=""/>
        <dsp:cNvSpPr/>
      </dsp:nvSpPr>
      <dsp:spPr>
        <a:xfrm>
          <a:off x="1762431" y="863395"/>
          <a:ext cx="5762077" cy="5762077"/>
        </a:xfrm>
        <a:prstGeom prst="blockArc">
          <a:avLst>
            <a:gd name="adj1" fmla="val 20520000"/>
            <a:gd name="adj2" fmla="val 3240000"/>
            <a:gd name="adj3" fmla="val 4641"/>
          </a:avLst>
        </a:prstGeom>
        <a:solidFill>
          <a:schemeClr val="accent3">
            <a:hueOff val="2906152"/>
            <a:satOff val="-9286"/>
            <a:lumOff val="-2353"/>
            <a:alphaOff val="0"/>
          </a:schemeClr>
        </a:solidFill>
        <a:ln>
          <a:noFill/>
        </a:ln>
        <a:effectLst>
          <a:outerShdw blurRad="39000" dist="25400" dir="5400000" rotWithShape="0">
            <a:srgbClr val="000000">
              <a:alpha val="38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7167FD64-AC02-46B4-B094-BEEDEBB78F83}">
      <dsp:nvSpPr>
        <dsp:cNvPr id="0" name=""/>
        <dsp:cNvSpPr/>
      </dsp:nvSpPr>
      <dsp:spPr>
        <a:xfrm>
          <a:off x="1839645" y="1072474"/>
          <a:ext cx="5762077" cy="5762077"/>
        </a:xfrm>
        <a:prstGeom prst="blockArc">
          <a:avLst>
            <a:gd name="adj1" fmla="val 16018603"/>
            <a:gd name="adj2" fmla="val 20247663"/>
            <a:gd name="adj3" fmla="val 4641"/>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7F5AA74-2386-4E80-8D53-2BA0385665E3}">
      <dsp:nvSpPr>
        <dsp:cNvPr id="0" name=""/>
        <dsp:cNvSpPr/>
      </dsp:nvSpPr>
      <dsp:spPr>
        <a:xfrm>
          <a:off x="3348044" y="2214586"/>
          <a:ext cx="2652763" cy="2652763"/>
        </a:xfrm>
        <a:prstGeom prst="ellipse">
          <a:avLst/>
        </a:prstGeom>
        <a:solidFill>
          <a:schemeClr val="accent2">
            <a:hueOff val="0"/>
            <a:satOff val="0"/>
            <a:lumOff val="0"/>
            <a:alphaOff val="0"/>
          </a:schemeClr>
        </a:solidFill>
        <a:ln>
          <a:noFill/>
        </a:ln>
        <a:effectLst>
          <a:outerShdw blurRad="45000" dist="25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u="sng" kern="1200" dirty="0"/>
            <a:t>ECRIF Framework </a:t>
          </a:r>
        </a:p>
      </dsp:txBody>
      <dsp:txXfrm>
        <a:off x="3736532" y="2603074"/>
        <a:ext cx="1875787" cy="1875787"/>
      </dsp:txXfrm>
    </dsp:sp>
    <dsp:sp modelId="{B6383A51-953E-4C08-BA24-14DFA32BEBF0}">
      <dsp:nvSpPr>
        <dsp:cNvPr id="0" name=""/>
        <dsp:cNvSpPr/>
      </dsp:nvSpPr>
      <dsp:spPr>
        <a:xfrm>
          <a:off x="3643791" y="214773"/>
          <a:ext cx="1856934" cy="1856934"/>
        </a:xfrm>
        <a:prstGeom prst="ellipse">
          <a:avLst/>
        </a:prstGeom>
        <a:solidFill>
          <a:schemeClr val="accent3">
            <a:hueOff val="0"/>
            <a:satOff val="0"/>
            <a:lumOff val="0"/>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Encounter </a:t>
          </a:r>
        </a:p>
      </dsp:txBody>
      <dsp:txXfrm>
        <a:off x="3915733" y="486715"/>
        <a:ext cx="1313050" cy="1313050"/>
      </dsp:txXfrm>
    </dsp:sp>
    <dsp:sp modelId="{7B3F2345-03C3-4B37-93DD-7FDFD815DC76}">
      <dsp:nvSpPr>
        <dsp:cNvPr id="0" name=""/>
        <dsp:cNvSpPr/>
      </dsp:nvSpPr>
      <dsp:spPr>
        <a:xfrm>
          <a:off x="6391455" y="1946334"/>
          <a:ext cx="1856934" cy="1856934"/>
        </a:xfrm>
        <a:prstGeom prst="ellipse">
          <a:avLst/>
        </a:prstGeom>
        <a:solidFill>
          <a:schemeClr val="accent3">
            <a:hueOff val="2906152"/>
            <a:satOff val="-9286"/>
            <a:lumOff val="-2353"/>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Clarify </a:t>
          </a:r>
        </a:p>
      </dsp:txBody>
      <dsp:txXfrm>
        <a:off x="6663397" y="2218276"/>
        <a:ext cx="1313050" cy="1313050"/>
      </dsp:txXfrm>
    </dsp:sp>
    <dsp:sp modelId="{8697C094-34C2-41E2-B26C-1B250187B102}">
      <dsp:nvSpPr>
        <dsp:cNvPr id="0" name=""/>
        <dsp:cNvSpPr/>
      </dsp:nvSpPr>
      <dsp:spPr>
        <a:xfrm>
          <a:off x="5369141" y="5092694"/>
          <a:ext cx="1856934" cy="1856934"/>
        </a:xfrm>
        <a:prstGeom prst="ellipse">
          <a:avLst/>
        </a:prstGeom>
        <a:solidFill>
          <a:schemeClr val="accent3">
            <a:hueOff val="5812304"/>
            <a:satOff val="-18573"/>
            <a:lumOff val="-4706"/>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Remember</a:t>
          </a:r>
        </a:p>
      </dsp:txBody>
      <dsp:txXfrm>
        <a:off x="5641083" y="5364636"/>
        <a:ext cx="1313050" cy="1313050"/>
      </dsp:txXfrm>
    </dsp:sp>
    <dsp:sp modelId="{C4D57F53-117F-45AF-97FA-E920CDC68A51}">
      <dsp:nvSpPr>
        <dsp:cNvPr id="0" name=""/>
        <dsp:cNvSpPr/>
      </dsp:nvSpPr>
      <dsp:spPr>
        <a:xfrm>
          <a:off x="1857389" y="4786782"/>
          <a:ext cx="1856934" cy="1856934"/>
        </a:xfrm>
        <a:prstGeom prst="ellipse">
          <a:avLst/>
        </a:prstGeom>
        <a:solidFill>
          <a:schemeClr val="accent3">
            <a:hueOff val="8718455"/>
            <a:satOff val="-27859"/>
            <a:lumOff val="-7059"/>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Internalize</a:t>
          </a:r>
        </a:p>
      </dsp:txBody>
      <dsp:txXfrm>
        <a:off x="2129331" y="5058724"/>
        <a:ext cx="1313050" cy="1313050"/>
      </dsp:txXfrm>
    </dsp:sp>
    <dsp:sp modelId="{4B92A512-330A-47A2-8A93-73DCBA8990F5}">
      <dsp:nvSpPr>
        <dsp:cNvPr id="0" name=""/>
        <dsp:cNvSpPr/>
      </dsp:nvSpPr>
      <dsp:spPr>
        <a:xfrm>
          <a:off x="1038549" y="1946334"/>
          <a:ext cx="1856934" cy="1856934"/>
        </a:xfrm>
        <a:prstGeom prst="ellipse">
          <a:avLst/>
        </a:prstGeom>
        <a:solidFill>
          <a:schemeClr val="accent3">
            <a:hueOff val="11624607"/>
            <a:satOff val="-37145"/>
            <a:lumOff val="-9412"/>
            <a:alphaOff val="0"/>
          </a:scheme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Fluency </a:t>
          </a:r>
          <a:endParaRPr lang="en-US" sz="2400" b="1" kern="1200" dirty="0"/>
        </a:p>
      </dsp:txBody>
      <dsp:txXfrm>
        <a:off x="1310491" y="2218276"/>
        <a:ext cx="1313050" cy="131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81D25-ABD4-4CE3-B8F6-9C40912C9CCB}">
      <dsp:nvSpPr>
        <dsp:cNvPr id="0" name=""/>
        <dsp:cNvSpPr/>
      </dsp:nvSpPr>
      <dsp:spPr>
        <a:xfrm>
          <a:off x="476130" y="0"/>
          <a:ext cx="5396151" cy="3881437"/>
        </a:xfrm>
        <a:prstGeom prst="rightArrow">
          <a:avLst/>
        </a:prstGeom>
        <a:solidFill>
          <a:srgbClr val="EB641B">
            <a:tint val="40000"/>
            <a:hueOff val="0"/>
            <a:satOff val="0"/>
            <a:lumOff val="0"/>
            <a:alphaOff val="0"/>
          </a:srgb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8267CF3-0665-4B79-B398-45BD214A594D}">
      <dsp:nvSpPr>
        <dsp:cNvPr id="0" name=""/>
        <dsp:cNvSpPr/>
      </dsp:nvSpPr>
      <dsp:spPr>
        <a:xfrm>
          <a:off x="6819" y="1164431"/>
          <a:ext cx="2043395" cy="1552574"/>
        </a:xfrm>
        <a:prstGeom prst="roundRect">
          <a:avLst/>
        </a:prstGeom>
        <a:solidFill>
          <a:srgbClr val="EB641B">
            <a:hueOff val="0"/>
            <a:satOff val="0"/>
            <a:lumOff val="0"/>
            <a:alphaOff val="0"/>
          </a:srgb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ysClr val="windowText" lastClr="000000"/>
              </a:solidFill>
              <a:latin typeface="Helvetica"/>
              <a:ea typeface="+mn-ea"/>
              <a:cs typeface="+mn-cs"/>
            </a:rPr>
            <a:t>Reflecting for action</a:t>
          </a:r>
        </a:p>
      </dsp:txBody>
      <dsp:txXfrm>
        <a:off x="82609" y="1240221"/>
        <a:ext cx="1891815" cy="1400994"/>
      </dsp:txXfrm>
    </dsp:sp>
    <dsp:sp modelId="{7B5FD23A-1519-400C-B356-9BB6976FDDB9}">
      <dsp:nvSpPr>
        <dsp:cNvPr id="0" name=""/>
        <dsp:cNvSpPr/>
      </dsp:nvSpPr>
      <dsp:spPr>
        <a:xfrm>
          <a:off x="2152508" y="1164431"/>
          <a:ext cx="2043395" cy="1552574"/>
        </a:xfrm>
        <a:prstGeom prst="roundRect">
          <a:avLst/>
        </a:prstGeom>
        <a:solidFill>
          <a:srgbClr val="EB641B">
            <a:hueOff val="5812304"/>
            <a:satOff val="-18573"/>
            <a:lumOff val="-4706"/>
            <a:alphaOff val="0"/>
          </a:srgb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ysClr val="windowText" lastClr="000000"/>
              </a:solidFill>
              <a:latin typeface="Helvetica"/>
              <a:ea typeface="+mn-ea"/>
              <a:cs typeface="+mn-cs"/>
            </a:rPr>
            <a:t>Reflecting in action </a:t>
          </a:r>
        </a:p>
      </dsp:txBody>
      <dsp:txXfrm>
        <a:off x="2228298" y="1240221"/>
        <a:ext cx="1891815" cy="1400994"/>
      </dsp:txXfrm>
    </dsp:sp>
    <dsp:sp modelId="{2B42CC67-8E3E-4E2E-8A52-6C4CB0494062}">
      <dsp:nvSpPr>
        <dsp:cNvPr id="0" name=""/>
        <dsp:cNvSpPr/>
      </dsp:nvSpPr>
      <dsp:spPr>
        <a:xfrm>
          <a:off x="4298197" y="1164431"/>
          <a:ext cx="2043395" cy="1552574"/>
        </a:xfrm>
        <a:prstGeom prst="roundRect">
          <a:avLst/>
        </a:prstGeom>
        <a:solidFill>
          <a:srgbClr val="EB641B">
            <a:hueOff val="11624607"/>
            <a:satOff val="-37145"/>
            <a:lumOff val="-9412"/>
            <a:alphaOff val="0"/>
          </a:srgbClr>
        </a:solidFill>
        <a:ln>
          <a:noFill/>
        </a:ln>
        <a:effectLst>
          <a:outerShdw blurRad="45000" dist="25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ysClr val="windowText" lastClr="000000"/>
              </a:solidFill>
              <a:latin typeface="Helvetica"/>
              <a:ea typeface="+mn-ea"/>
              <a:cs typeface="+mn-cs"/>
            </a:rPr>
            <a:t>Reflecting on action  </a:t>
          </a:r>
        </a:p>
      </dsp:txBody>
      <dsp:txXfrm>
        <a:off x="4373987" y="1240221"/>
        <a:ext cx="1891815" cy="14009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E2A493-DF13-4393-A9F1-89335371D711}"/>
              </a:ext>
            </a:extLst>
          </p:cNvPr>
          <p:cNvGrpSpPr>
            <a:grpSpLocks/>
          </p:cNvGrpSpPr>
          <p:nvPr/>
        </p:nvGrpSpPr>
        <p:grpSpPr bwMode="auto">
          <a:xfrm>
            <a:off x="0" y="0"/>
            <a:ext cx="9144000" cy="6858000"/>
            <a:chOff x="0" y="0"/>
            <a:chExt cx="5760" cy="4320"/>
          </a:xfrm>
        </p:grpSpPr>
        <p:grpSp>
          <p:nvGrpSpPr>
            <p:cNvPr id="5" name="Group 3">
              <a:extLst>
                <a:ext uri="{FF2B5EF4-FFF2-40B4-BE49-F238E27FC236}">
                  <a16:creationId xmlns:a16="http://schemas.microsoft.com/office/drawing/2014/main" id="{E20F786D-291A-4956-B43D-13957D3ECBE6}"/>
                </a:ext>
              </a:extLst>
            </p:cNvPr>
            <p:cNvGrpSpPr>
              <a:grpSpLocks/>
            </p:cNvGrpSpPr>
            <p:nvPr userDrawn="1"/>
          </p:nvGrpSpPr>
          <p:grpSpPr bwMode="auto">
            <a:xfrm>
              <a:off x="0" y="0"/>
              <a:ext cx="5760" cy="4320"/>
              <a:chOff x="0" y="0"/>
              <a:chExt cx="5760" cy="4320"/>
            </a:xfrm>
          </p:grpSpPr>
          <p:sp>
            <p:nvSpPr>
              <p:cNvPr id="7" name="Rectangle 4">
                <a:extLst>
                  <a:ext uri="{FF2B5EF4-FFF2-40B4-BE49-F238E27FC236}">
                    <a16:creationId xmlns:a16="http://schemas.microsoft.com/office/drawing/2014/main" id="{AAB0E9E5-566C-447C-ADFA-C9D814C23874}"/>
                  </a:ext>
                </a:extLst>
              </p:cNvPr>
              <p:cNvSpPr>
                <a:spLocks noChangeArrowheads="1"/>
              </p:cNvSpPr>
              <p:nvPr/>
            </p:nvSpPr>
            <p:spPr bwMode="ltGray">
              <a:xfrm>
                <a:off x="0" y="1248"/>
                <a:ext cx="5760" cy="1104"/>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8" name="Rectangle 5" descr="Cacback">
                <a:extLst>
                  <a:ext uri="{FF2B5EF4-FFF2-40B4-BE49-F238E27FC236}">
                    <a16:creationId xmlns:a16="http://schemas.microsoft.com/office/drawing/2014/main" id="{13AE17ED-8A31-4BFE-A482-59242A523EE0}"/>
                  </a:ext>
                </a:extLst>
              </p:cNvPr>
              <p:cNvSpPr>
                <a:spLocks noChangeArrowheads="1"/>
              </p:cNvSpPr>
              <p:nvPr/>
            </p:nvSpPr>
            <p:spPr bwMode="ltGray">
              <a:xfrm>
                <a:off x="0" y="0"/>
                <a:ext cx="1119" cy="4320"/>
              </a:xfrm>
              <a:prstGeom prst="rect">
                <a:avLst/>
              </a:prstGeom>
              <a:blipFill dpi="0" rotWithShape="0">
                <a:blip r:embed="rId2"/>
                <a:srcRect/>
                <a:tile tx="0" ty="0" sx="100000" sy="100000" flip="none" algn="tl"/>
              </a:blip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grpSp>
        <p:sp>
          <p:nvSpPr>
            <p:cNvPr id="6" name="Rectangle 6">
              <a:extLst>
                <a:ext uri="{FF2B5EF4-FFF2-40B4-BE49-F238E27FC236}">
                  <a16:creationId xmlns:a16="http://schemas.microsoft.com/office/drawing/2014/main" id="{7D545441-C3EC-4F97-9E91-457D050A8933}"/>
                </a:ext>
              </a:extLst>
            </p:cNvPr>
            <p:cNvSpPr>
              <a:spLocks noChangeArrowheads="1"/>
            </p:cNvSpPr>
            <p:nvPr/>
          </p:nvSpPr>
          <p:spPr bwMode="white">
            <a:xfrm>
              <a:off x="816" y="2592"/>
              <a:ext cx="701" cy="1728"/>
            </a:xfrm>
            <a:prstGeom prst="rect">
              <a:avLst/>
            </a:prstGeom>
            <a:solidFill>
              <a:schemeClr val="bg1">
                <a:alpha val="50195"/>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grpSp>
      <p:grpSp>
        <p:nvGrpSpPr>
          <p:cNvPr id="9" name="Group 7">
            <a:extLst>
              <a:ext uri="{FF2B5EF4-FFF2-40B4-BE49-F238E27FC236}">
                <a16:creationId xmlns:a16="http://schemas.microsoft.com/office/drawing/2014/main" id="{B417A25A-0A7D-4FB8-B959-658A1AC37683}"/>
              </a:ext>
            </a:extLst>
          </p:cNvPr>
          <p:cNvGrpSpPr>
            <a:grpSpLocks/>
          </p:cNvGrpSpPr>
          <p:nvPr/>
        </p:nvGrpSpPr>
        <p:grpSpPr bwMode="auto">
          <a:xfrm>
            <a:off x="0" y="1371600"/>
            <a:ext cx="8405813" cy="1246188"/>
            <a:chOff x="0" y="864"/>
            <a:chExt cx="5295" cy="785"/>
          </a:xfrm>
        </p:grpSpPr>
        <p:sp>
          <p:nvSpPr>
            <p:cNvPr id="10" name="Freeform 8">
              <a:extLst>
                <a:ext uri="{FF2B5EF4-FFF2-40B4-BE49-F238E27FC236}">
                  <a16:creationId xmlns:a16="http://schemas.microsoft.com/office/drawing/2014/main" id="{C7493D29-7838-4CB8-8826-2E915F4422D7}"/>
                </a:ext>
              </a:extLst>
            </p:cNvPr>
            <p:cNvSpPr>
              <a:spLocks/>
            </p:cNvSpPr>
            <p:nvPr/>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 name="Freeform 9">
              <a:extLst>
                <a:ext uri="{FF2B5EF4-FFF2-40B4-BE49-F238E27FC236}">
                  <a16:creationId xmlns:a16="http://schemas.microsoft.com/office/drawing/2014/main" id="{CC628B6E-CC56-4FA7-A58A-8CC4B1836580}"/>
                </a:ext>
              </a:extLst>
            </p:cNvPr>
            <p:cNvSpPr>
              <a:spLocks/>
            </p:cNvSpPr>
            <p:nvPr/>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 name="Group 10">
              <a:extLst>
                <a:ext uri="{FF2B5EF4-FFF2-40B4-BE49-F238E27FC236}">
                  <a16:creationId xmlns:a16="http://schemas.microsoft.com/office/drawing/2014/main" id="{8F33C882-7D5C-454B-9958-88CADC99D555}"/>
                </a:ext>
              </a:extLst>
            </p:cNvPr>
            <p:cNvGrpSpPr>
              <a:grpSpLocks/>
            </p:cNvGrpSpPr>
            <p:nvPr userDrawn="1"/>
          </p:nvGrpSpPr>
          <p:grpSpPr bwMode="auto">
            <a:xfrm>
              <a:off x="1008" y="1248"/>
              <a:ext cx="288" cy="288"/>
              <a:chOff x="1033" y="326"/>
              <a:chExt cx="192" cy="192"/>
            </a:xfrm>
          </p:grpSpPr>
          <p:sp>
            <p:nvSpPr>
              <p:cNvPr id="13" name="Oval 11">
                <a:extLst>
                  <a:ext uri="{FF2B5EF4-FFF2-40B4-BE49-F238E27FC236}">
                    <a16:creationId xmlns:a16="http://schemas.microsoft.com/office/drawing/2014/main" id="{24F1F0C5-1BF2-4082-925B-CB045B1D0B8A}"/>
                  </a:ext>
                </a:extLst>
              </p:cNvPr>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14" name="Oval 12">
                <a:extLst>
                  <a:ext uri="{FF2B5EF4-FFF2-40B4-BE49-F238E27FC236}">
                    <a16:creationId xmlns:a16="http://schemas.microsoft.com/office/drawing/2014/main" id="{88BC1540-ACD5-4FA7-A843-463C22E0F156}"/>
                  </a:ext>
                </a:extLst>
              </p:cNvPr>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15" name="Oval 13">
                <a:extLst>
                  <a:ext uri="{FF2B5EF4-FFF2-40B4-BE49-F238E27FC236}">
                    <a16:creationId xmlns:a16="http://schemas.microsoft.com/office/drawing/2014/main" id="{B5DDFE68-D63E-4AC3-A50F-94B327DDDCA3}"/>
                  </a:ext>
                </a:extLst>
              </p:cNvPr>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16" name="Oval 14">
                <a:extLst>
                  <a:ext uri="{FF2B5EF4-FFF2-40B4-BE49-F238E27FC236}">
                    <a16:creationId xmlns:a16="http://schemas.microsoft.com/office/drawing/2014/main" id="{F335E17F-99C4-4054-8E09-93EC2CC4640B}"/>
                  </a:ext>
                </a:extLst>
              </p:cNvPr>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17" name="Oval 15">
                <a:extLst>
                  <a:ext uri="{FF2B5EF4-FFF2-40B4-BE49-F238E27FC236}">
                    <a16:creationId xmlns:a16="http://schemas.microsoft.com/office/drawing/2014/main" id="{4873B0B1-D053-4AA6-A335-68C731E49046}"/>
                  </a:ext>
                </a:extLst>
              </p:cNvPr>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18" name="Oval 16">
                <a:extLst>
                  <a:ext uri="{FF2B5EF4-FFF2-40B4-BE49-F238E27FC236}">
                    <a16:creationId xmlns:a16="http://schemas.microsoft.com/office/drawing/2014/main" id="{838887A7-660F-409B-B50A-3BF331A9EEB9}"/>
                  </a:ext>
                </a:extLst>
              </p:cNvPr>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19" name="Oval 17">
                <a:extLst>
                  <a:ext uri="{FF2B5EF4-FFF2-40B4-BE49-F238E27FC236}">
                    <a16:creationId xmlns:a16="http://schemas.microsoft.com/office/drawing/2014/main" id="{0B2BEF0B-C45E-4E83-BA45-64810C2EAA35}"/>
                  </a:ext>
                </a:extLst>
              </p:cNvPr>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 name="Oval 18">
                <a:extLst>
                  <a:ext uri="{FF2B5EF4-FFF2-40B4-BE49-F238E27FC236}">
                    <a16:creationId xmlns:a16="http://schemas.microsoft.com/office/drawing/2014/main" id="{9E8AAC61-FA13-4F7D-9C9C-A357AB3DE68F}"/>
                  </a:ext>
                </a:extLst>
              </p:cNvPr>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1" name="Oval 19">
                <a:extLst>
                  <a:ext uri="{FF2B5EF4-FFF2-40B4-BE49-F238E27FC236}">
                    <a16:creationId xmlns:a16="http://schemas.microsoft.com/office/drawing/2014/main" id="{2D87D1BE-0A66-4A1C-9371-CD078ABA9285}"/>
                  </a:ext>
                </a:extLst>
              </p:cNvPr>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grpSp>
      </p:grpSp>
      <p:sp>
        <p:nvSpPr>
          <p:cNvPr id="16404" name="Rectangle 20"/>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16405"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22">
            <a:extLst>
              <a:ext uri="{FF2B5EF4-FFF2-40B4-BE49-F238E27FC236}">
                <a16:creationId xmlns:a16="http://schemas.microsoft.com/office/drawing/2014/main" id="{EC134FBF-01A1-4D5F-B61B-1214E4355ED5}"/>
              </a:ext>
            </a:extLst>
          </p:cNvPr>
          <p:cNvSpPr>
            <a:spLocks noGrp="1" noChangeArrowheads="1"/>
          </p:cNvSpPr>
          <p:nvPr>
            <p:ph type="dt" sz="half" idx="10"/>
          </p:nvPr>
        </p:nvSpPr>
        <p:spPr>
          <a:xfrm>
            <a:off x="1371600" y="6248400"/>
            <a:ext cx="1905000" cy="457200"/>
          </a:xfrm>
        </p:spPr>
        <p:txBody>
          <a:bodyPr/>
          <a:lstStyle>
            <a:lvl1pPr fontAlgn="auto">
              <a:spcBef>
                <a:spcPts val="0"/>
              </a:spcBef>
              <a:spcAft>
                <a:spcPts val="0"/>
              </a:spcAft>
              <a:defRPr/>
            </a:lvl1pPr>
          </a:lstStyle>
          <a:p>
            <a:pPr>
              <a:defRPr/>
            </a:pPr>
            <a:endParaRPr lang="en-US"/>
          </a:p>
        </p:txBody>
      </p:sp>
      <p:sp>
        <p:nvSpPr>
          <p:cNvPr id="23" name="Rectangle 23">
            <a:extLst>
              <a:ext uri="{FF2B5EF4-FFF2-40B4-BE49-F238E27FC236}">
                <a16:creationId xmlns:a16="http://schemas.microsoft.com/office/drawing/2014/main" id="{B6CB7BAF-E7FD-48AF-8A18-E2D73855B542}"/>
              </a:ext>
            </a:extLst>
          </p:cNvPr>
          <p:cNvSpPr>
            <a:spLocks noGrp="1" noChangeArrowheads="1"/>
          </p:cNvSpPr>
          <p:nvPr>
            <p:ph type="ftr" sz="quarter" idx="11"/>
          </p:nvPr>
        </p:nvSpPr>
        <p:spPr>
          <a:xfrm>
            <a:off x="3733800" y="6248400"/>
            <a:ext cx="2895600" cy="457200"/>
          </a:xfrm>
        </p:spPr>
        <p:txBody>
          <a:bodyPr/>
          <a:lstStyle>
            <a:lvl1pPr fontAlgn="auto">
              <a:spcBef>
                <a:spcPts val="0"/>
              </a:spcBef>
              <a:spcAft>
                <a:spcPts val="0"/>
              </a:spcAft>
              <a:defRPr/>
            </a:lvl1pPr>
          </a:lstStyle>
          <a:p>
            <a:pPr>
              <a:defRPr/>
            </a:pPr>
            <a:endParaRPr lang="en-US"/>
          </a:p>
        </p:txBody>
      </p:sp>
      <p:sp>
        <p:nvSpPr>
          <p:cNvPr id="24" name="Rectangle 24">
            <a:extLst>
              <a:ext uri="{FF2B5EF4-FFF2-40B4-BE49-F238E27FC236}">
                <a16:creationId xmlns:a16="http://schemas.microsoft.com/office/drawing/2014/main" id="{E4055D7F-9DBC-462D-A87E-CB9C536842CB}"/>
              </a:ext>
            </a:extLst>
          </p:cNvPr>
          <p:cNvSpPr>
            <a:spLocks noGrp="1" noChangeArrowheads="1"/>
          </p:cNvSpPr>
          <p:nvPr>
            <p:ph type="sldNum" sz="quarter" idx="12"/>
          </p:nvPr>
        </p:nvSpPr>
        <p:spPr>
          <a:xfrm>
            <a:off x="7086600" y="6248400"/>
            <a:ext cx="1905000" cy="457200"/>
          </a:xfrm>
        </p:spPr>
        <p:txBody>
          <a:bodyPr/>
          <a:lstStyle>
            <a:lvl1pPr>
              <a:defRPr/>
            </a:lvl1pPr>
          </a:lstStyle>
          <a:p>
            <a:pPr>
              <a:defRPr/>
            </a:pPr>
            <a:fld id="{91AF5F8C-BC21-4D3B-9F9E-CF1B00E8AF36}" type="slidenum">
              <a:rPr lang="en-US" altLang="fr-FR"/>
              <a:pPr>
                <a:defRPr/>
              </a:pPr>
              <a:t>‹#›</a:t>
            </a:fld>
            <a:endParaRPr lang="en-US" altLang="fr-FR"/>
          </a:p>
        </p:txBody>
      </p:sp>
    </p:spTree>
    <p:extLst>
      <p:ext uri="{BB962C8B-B14F-4D97-AF65-F5344CB8AC3E}">
        <p14:creationId xmlns:p14="http://schemas.microsoft.com/office/powerpoint/2010/main" val="32203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21">
            <a:extLst>
              <a:ext uri="{FF2B5EF4-FFF2-40B4-BE49-F238E27FC236}">
                <a16:creationId xmlns:a16="http://schemas.microsoft.com/office/drawing/2014/main" id="{2D80B5F1-AD46-4027-8F3B-A5C1E10CCBE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2">
            <a:extLst>
              <a:ext uri="{FF2B5EF4-FFF2-40B4-BE49-F238E27FC236}">
                <a16:creationId xmlns:a16="http://schemas.microsoft.com/office/drawing/2014/main" id="{7CB4E990-F621-485C-B641-AD9EEB15520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3">
            <a:extLst>
              <a:ext uri="{FF2B5EF4-FFF2-40B4-BE49-F238E27FC236}">
                <a16:creationId xmlns:a16="http://schemas.microsoft.com/office/drawing/2014/main" id="{D80D9CC4-B12B-4022-80AA-4904CFD3686A}"/>
              </a:ext>
            </a:extLst>
          </p:cNvPr>
          <p:cNvSpPr>
            <a:spLocks noGrp="1" noChangeArrowheads="1"/>
          </p:cNvSpPr>
          <p:nvPr>
            <p:ph type="sldNum" sz="quarter" idx="12"/>
          </p:nvPr>
        </p:nvSpPr>
        <p:spPr/>
        <p:txBody>
          <a:bodyPr/>
          <a:lstStyle>
            <a:lvl1pPr>
              <a:defRPr/>
            </a:lvl1pPr>
          </a:lstStyle>
          <a:p>
            <a:pPr>
              <a:defRPr/>
            </a:pPr>
            <a:fld id="{948CD019-CE90-4F4D-9367-3F5399C428EE}" type="slidenum">
              <a:rPr lang="en-US" altLang="fr-FR"/>
              <a:pPr>
                <a:defRPr/>
              </a:pPr>
              <a:t>‹#›</a:t>
            </a:fld>
            <a:endParaRPr lang="en-US" altLang="fr-FR"/>
          </a:p>
        </p:txBody>
      </p:sp>
    </p:spTree>
    <p:extLst>
      <p:ext uri="{BB962C8B-B14F-4D97-AF65-F5344CB8AC3E}">
        <p14:creationId xmlns:p14="http://schemas.microsoft.com/office/powerpoint/2010/main" val="343091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67525" y="457200"/>
            <a:ext cx="2058988" cy="5638800"/>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685800" y="457200"/>
            <a:ext cx="6029325"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21">
            <a:extLst>
              <a:ext uri="{FF2B5EF4-FFF2-40B4-BE49-F238E27FC236}">
                <a16:creationId xmlns:a16="http://schemas.microsoft.com/office/drawing/2014/main" id="{06DEC616-8814-4AA0-90B8-4C6CA9DC965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2">
            <a:extLst>
              <a:ext uri="{FF2B5EF4-FFF2-40B4-BE49-F238E27FC236}">
                <a16:creationId xmlns:a16="http://schemas.microsoft.com/office/drawing/2014/main" id="{6E6D67C5-564D-4650-8AB0-0C0DEE768D1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3">
            <a:extLst>
              <a:ext uri="{FF2B5EF4-FFF2-40B4-BE49-F238E27FC236}">
                <a16:creationId xmlns:a16="http://schemas.microsoft.com/office/drawing/2014/main" id="{AD3663D3-87AD-41D1-93F8-C7C1CD42A440}"/>
              </a:ext>
            </a:extLst>
          </p:cNvPr>
          <p:cNvSpPr>
            <a:spLocks noGrp="1" noChangeArrowheads="1"/>
          </p:cNvSpPr>
          <p:nvPr>
            <p:ph type="sldNum" sz="quarter" idx="12"/>
          </p:nvPr>
        </p:nvSpPr>
        <p:spPr/>
        <p:txBody>
          <a:bodyPr/>
          <a:lstStyle>
            <a:lvl1pPr>
              <a:defRPr/>
            </a:lvl1pPr>
          </a:lstStyle>
          <a:p>
            <a:pPr>
              <a:defRPr/>
            </a:pPr>
            <a:fld id="{D994941E-06C6-47E3-96DE-C1222AA9D356}" type="slidenum">
              <a:rPr lang="en-US" altLang="fr-FR"/>
              <a:pPr>
                <a:defRPr/>
              </a:pPr>
              <a:t>‹#›</a:t>
            </a:fld>
            <a:endParaRPr lang="en-US" altLang="fr-FR"/>
          </a:p>
        </p:txBody>
      </p:sp>
    </p:spTree>
    <p:extLst>
      <p:ext uri="{BB962C8B-B14F-4D97-AF65-F5344CB8AC3E}">
        <p14:creationId xmlns:p14="http://schemas.microsoft.com/office/powerpoint/2010/main" val="112909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5811D77B-0837-4B11-A71D-6F3BD97DA0F3}"/>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1AD37C82-67E5-4394-BAE0-E3477242492C}"/>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44A8900A-A4AD-4F96-AE8F-A5F283190983}"/>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7BF7ACEF-812D-4CDE-8C87-02EA5C2E3C28}"/>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D3AE2626-9037-4E70-AE27-49CA7DC05058}"/>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EB3AC19A-4ED6-4074-A0DB-279863E2A664}"/>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EE2FC4FC-62D6-4756-ACE5-EC4A4B7CF55E}"/>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46A5D42C-6A4D-4E72-8193-0526884B540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970CCD7-76C3-474A-BE0D-D77795755190}"/>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9C9BE852-74A5-4D90-82F7-701F693A753B}"/>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D757B9FF-479C-4396-A78C-5EDBB7DF41EC}"/>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5" name="Date Placeholder 3">
            <a:extLst>
              <a:ext uri="{FF2B5EF4-FFF2-40B4-BE49-F238E27FC236}">
                <a16:creationId xmlns:a16="http://schemas.microsoft.com/office/drawing/2014/main" id="{BF0ADCD8-89F0-43A3-A964-78608A7A9DAE}"/>
              </a:ext>
            </a:extLst>
          </p:cNvPr>
          <p:cNvSpPr>
            <a:spLocks noGrp="1"/>
          </p:cNvSpPr>
          <p:nvPr>
            <p:ph type="dt" sz="half" idx="10"/>
          </p:nvPr>
        </p:nvSpPr>
        <p:spPr/>
        <p:txBody>
          <a:bodyPr/>
          <a:lstStyle>
            <a:lvl1pPr>
              <a:defRPr/>
            </a:lvl1pPr>
          </a:lstStyle>
          <a:p>
            <a:pPr>
              <a:defRPr/>
            </a:pPr>
            <a:endParaRPr lang="fr-FR"/>
          </a:p>
        </p:txBody>
      </p:sp>
      <p:sp>
        <p:nvSpPr>
          <p:cNvPr id="16" name="Footer Placeholder 4">
            <a:extLst>
              <a:ext uri="{FF2B5EF4-FFF2-40B4-BE49-F238E27FC236}">
                <a16:creationId xmlns:a16="http://schemas.microsoft.com/office/drawing/2014/main" id="{CBC6C1B9-B9FB-409A-8E51-FDA18A1142D9}"/>
              </a:ext>
            </a:extLst>
          </p:cNvPr>
          <p:cNvSpPr>
            <a:spLocks noGrp="1"/>
          </p:cNvSpPr>
          <p:nvPr>
            <p:ph type="ftr" sz="quarter" idx="11"/>
          </p:nvPr>
        </p:nvSpPr>
        <p:spPr/>
        <p:txBody>
          <a:bodyPr/>
          <a:lstStyle>
            <a:lvl1pPr>
              <a:defRPr/>
            </a:lvl1pPr>
          </a:lstStyle>
          <a:p>
            <a:pPr>
              <a:defRPr/>
            </a:pPr>
            <a:endParaRPr lang="fr-FR"/>
          </a:p>
        </p:txBody>
      </p:sp>
      <p:sp>
        <p:nvSpPr>
          <p:cNvPr id="17" name="Slide Number Placeholder 5">
            <a:extLst>
              <a:ext uri="{FF2B5EF4-FFF2-40B4-BE49-F238E27FC236}">
                <a16:creationId xmlns:a16="http://schemas.microsoft.com/office/drawing/2014/main" id="{836AA0DA-B3CD-4E35-AE18-24E718974926}"/>
              </a:ext>
            </a:extLst>
          </p:cNvPr>
          <p:cNvSpPr>
            <a:spLocks noGrp="1"/>
          </p:cNvSpPr>
          <p:nvPr>
            <p:ph type="sldNum" sz="quarter" idx="12"/>
          </p:nvPr>
        </p:nvSpPr>
        <p:spPr/>
        <p:txBody>
          <a:bodyPr/>
          <a:lstStyle>
            <a:lvl1pPr>
              <a:defRPr/>
            </a:lvl1pPr>
          </a:lstStyle>
          <a:p>
            <a:pPr>
              <a:defRPr/>
            </a:pPr>
            <a:fld id="{4F7AE366-E877-47FC-96AD-A3413351B9F5}" type="slidenum">
              <a:rPr lang="fr-FR" altLang="fr-FR"/>
              <a:pPr>
                <a:defRPr/>
              </a:pPr>
              <a:t>‹#›</a:t>
            </a:fld>
            <a:endParaRPr lang="fr-FR" altLang="fr-FR"/>
          </a:p>
        </p:txBody>
      </p:sp>
    </p:spTree>
    <p:extLst>
      <p:ext uri="{BB962C8B-B14F-4D97-AF65-F5344CB8AC3E}">
        <p14:creationId xmlns:p14="http://schemas.microsoft.com/office/powerpoint/2010/main" val="3127989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EF09A3B9-6A9B-4A25-9FFE-E3733DC42FA4}"/>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AC738B85-65C6-44AF-BE37-BBC98CB91166}"/>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AE4FED26-A8B2-4D5A-811B-5D7460E4A2C1}"/>
              </a:ext>
            </a:extLst>
          </p:cNvPr>
          <p:cNvSpPr>
            <a:spLocks noGrp="1"/>
          </p:cNvSpPr>
          <p:nvPr>
            <p:ph type="sldNum" sz="quarter" idx="12"/>
          </p:nvPr>
        </p:nvSpPr>
        <p:spPr/>
        <p:txBody>
          <a:bodyPr/>
          <a:lstStyle>
            <a:lvl1pPr>
              <a:defRPr/>
            </a:lvl1pPr>
          </a:lstStyle>
          <a:p>
            <a:pPr>
              <a:defRPr/>
            </a:pPr>
            <a:fld id="{0175F845-7CCB-4529-8DAA-F3D114EC6488}" type="slidenum">
              <a:rPr lang="fr-FR" altLang="fr-FR"/>
              <a:pPr>
                <a:defRPr/>
              </a:pPr>
              <a:t>‹#›</a:t>
            </a:fld>
            <a:endParaRPr lang="fr-FR" altLang="fr-FR"/>
          </a:p>
        </p:txBody>
      </p:sp>
    </p:spTree>
    <p:extLst>
      <p:ext uri="{BB962C8B-B14F-4D97-AF65-F5344CB8AC3E}">
        <p14:creationId xmlns:p14="http://schemas.microsoft.com/office/powerpoint/2010/main" val="1710489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FA50716E-ABEE-45F6-A174-645FF9773A16}"/>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C6FD67CE-F54C-4ACA-881F-5A33AB21E4D0}"/>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0BAFF571-E34B-41B2-AA2C-4A23B736439B}"/>
              </a:ext>
            </a:extLst>
          </p:cNvPr>
          <p:cNvSpPr>
            <a:spLocks noGrp="1"/>
          </p:cNvSpPr>
          <p:nvPr>
            <p:ph type="sldNum" sz="quarter" idx="12"/>
          </p:nvPr>
        </p:nvSpPr>
        <p:spPr/>
        <p:txBody>
          <a:bodyPr/>
          <a:lstStyle>
            <a:lvl1pPr>
              <a:defRPr/>
            </a:lvl1pPr>
          </a:lstStyle>
          <a:p>
            <a:pPr>
              <a:defRPr/>
            </a:pPr>
            <a:fld id="{BDE8EED7-03F7-4E65-BE29-5C8075219F94}" type="slidenum">
              <a:rPr lang="fr-FR" altLang="fr-FR"/>
              <a:pPr>
                <a:defRPr/>
              </a:pPr>
              <a:t>‹#›</a:t>
            </a:fld>
            <a:endParaRPr lang="fr-FR" altLang="fr-FR"/>
          </a:p>
        </p:txBody>
      </p:sp>
    </p:spTree>
    <p:extLst>
      <p:ext uri="{BB962C8B-B14F-4D97-AF65-F5344CB8AC3E}">
        <p14:creationId xmlns:p14="http://schemas.microsoft.com/office/powerpoint/2010/main" val="203341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D845D5E6-8132-46A6-A3BC-A05C2A5E1066}"/>
              </a:ext>
            </a:extLst>
          </p:cNvPr>
          <p:cNvSpPr>
            <a:spLocks noGrp="1"/>
          </p:cNvSpPr>
          <p:nvPr>
            <p:ph type="dt" sz="half" idx="10"/>
          </p:nvPr>
        </p:nvSpPr>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681F5D61-2796-49F8-9914-529D8BEBD589}"/>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057E074E-B7D7-486D-9310-54EAFE066180}"/>
              </a:ext>
            </a:extLst>
          </p:cNvPr>
          <p:cNvSpPr>
            <a:spLocks noGrp="1"/>
          </p:cNvSpPr>
          <p:nvPr>
            <p:ph type="sldNum" sz="quarter" idx="12"/>
          </p:nvPr>
        </p:nvSpPr>
        <p:spPr/>
        <p:txBody>
          <a:bodyPr/>
          <a:lstStyle>
            <a:lvl1pPr>
              <a:defRPr/>
            </a:lvl1pPr>
          </a:lstStyle>
          <a:p>
            <a:pPr>
              <a:defRPr/>
            </a:pPr>
            <a:fld id="{5B64A3FF-DCFB-4C9F-A0E8-347CA3A724E7}" type="slidenum">
              <a:rPr lang="fr-FR" altLang="fr-FR"/>
              <a:pPr>
                <a:defRPr/>
              </a:pPr>
              <a:t>‹#›</a:t>
            </a:fld>
            <a:endParaRPr lang="fr-FR" altLang="fr-FR"/>
          </a:p>
        </p:txBody>
      </p:sp>
    </p:spTree>
    <p:extLst>
      <p:ext uri="{BB962C8B-B14F-4D97-AF65-F5344CB8AC3E}">
        <p14:creationId xmlns:p14="http://schemas.microsoft.com/office/powerpoint/2010/main" val="220152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E88ED91D-91E8-4A83-AB61-535CD544405C}"/>
              </a:ext>
            </a:extLst>
          </p:cNvPr>
          <p:cNvSpPr>
            <a:spLocks noGrp="1"/>
          </p:cNvSpPr>
          <p:nvPr>
            <p:ph type="dt" sz="half" idx="10"/>
          </p:nvPr>
        </p:nvSpPr>
        <p:spPr/>
        <p:txBody>
          <a:bodyPr/>
          <a:lstStyle>
            <a:lvl1pPr>
              <a:defRPr/>
            </a:lvl1pPr>
          </a:lstStyle>
          <a:p>
            <a:pPr>
              <a:defRPr/>
            </a:pPr>
            <a:endParaRPr lang="fr-FR"/>
          </a:p>
        </p:txBody>
      </p:sp>
      <p:sp>
        <p:nvSpPr>
          <p:cNvPr id="8" name="Footer Placeholder 4">
            <a:extLst>
              <a:ext uri="{FF2B5EF4-FFF2-40B4-BE49-F238E27FC236}">
                <a16:creationId xmlns:a16="http://schemas.microsoft.com/office/drawing/2014/main" id="{AC2BC248-42FB-4FF1-A1DB-2243BCF24987}"/>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CAC92D7F-2FBF-4C5D-AA3C-B32B088C1433}"/>
              </a:ext>
            </a:extLst>
          </p:cNvPr>
          <p:cNvSpPr>
            <a:spLocks noGrp="1"/>
          </p:cNvSpPr>
          <p:nvPr>
            <p:ph type="sldNum" sz="quarter" idx="12"/>
          </p:nvPr>
        </p:nvSpPr>
        <p:spPr/>
        <p:txBody>
          <a:bodyPr/>
          <a:lstStyle>
            <a:lvl1pPr>
              <a:defRPr/>
            </a:lvl1pPr>
          </a:lstStyle>
          <a:p>
            <a:pPr>
              <a:defRPr/>
            </a:pPr>
            <a:fld id="{C3161E19-FD6C-4CB6-9FE6-49C656D93C42}" type="slidenum">
              <a:rPr lang="fr-FR" altLang="fr-FR"/>
              <a:pPr>
                <a:defRPr/>
              </a:pPr>
              <a:t>‹#›</a:t>
            </a:fld>
            <a:endParaRPr lang="fr-FR" altLang="fr-FR"/>
          </a:p>
        </p:txBody>
      </p:sp>
    </p:spTree>
    <p:extLst>
      <p:ext uri="{BB962C8B-B14F-4D97-AF65-F5344CB8AC3E}">
        <p14:creationId xmlns:p14="http://schemas.microsoft.com/office/powerpoint/2010/main" val="1693291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A85B6571-0567-491F-A7B5-79C14C10B03A}"/>
              </a:ext>
            </a:extLst>
          </p:cNvPr>
          <p:cNvSpPr>
            <a:spLocks noGrp="1"/>
          </p:cNvSpPr>
          <p:nvPr>
            <p:ph type="dt" sz="half" idx="10"/>
          </p:nvPr>
        </p:nvSpPr>
        <p:spPr/>
        <p:txBody>
          <a:bodyPr/>
          <a:lstStyle>
            <a:lvl1pPr>
              <a:defRPr/>
            </a:lvl1pPr>
          </a:lstStyle>
          <a:p>
            <a:pPr>
              <a:defRPr/>
            </a:pPr>
            <a:endParaRPr lang="fr-FR"/>
          </a:p>
        </p:txBody>
      </p:sp>
      <p:sp>
        <p:nvSpPr>
          <p:cNvPr id="4" name="Footer Placeholder 4">
            <a:extLst>
              <a:ext uri="{FF2B5EF4-FFF2-40B4-BE49-F238E27FC236}">
                <a16:creationId xmlns:a16="http://schemas.microsoft.com/office/drawing/2014/main" id="{F00D00A1-61ED-497C-A957-AD054ADD92CF}"/>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C5C601B4-1074-4F46-B126-59AE0AE70781}"/>
              </a:ext>
            </a:extLst>
          </p:cNvPr>
          <p:cNvSpPr>
            <a:spLocks noGrp="1"/>
          </p:cNvSpPr>
          <p:nvPr>
            <p:ph type="sldNum" sz="quarter" idx="12"/>
          </p:nvPr>
        </p:nvSpPr>
        <p:spPr/>
        <p:txBody>
          <a:bodyPr/>
          <a:lstStyle>
            <a:lvl1pPr>
              <a:defRPr/>
            </a:lvl1pPr>
          </a:lstStyle>
          <a:p>
            <a:pPr>
              <a:defRPr/>
            </a:pPr>
            <a:fld id="{3DD756CF-E533-4657-8206-C02678B4DB66}" type="slidenum">
              <a:rPr lang="fr-FR" altLang="fr-FR"/>
              <a:pPr>
                <a:defRPr/>
              </a:pPr>
              <a:t>‹#›</a:t>
            </a:fld>
            <a:endParaRPr lang="fr-FR" altLang="fr-FR"/>
          </a:p>
        </p:txBody>
      </p:sp>
    </p:spTree>
    <p:extLst>
      <p:ext uri="{BB962C8B-B14F-4D97-AF65-F5344CB8AC3E}">
        <p14:creationId xmlns:p14="http://schemas.microsoft.com/office/powerpoint/2010/main" val="3401914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828CEE-0C63-48E7-85AF-6A21F578F717}"/>
              </a:ext>
            </a:extLst>
          </p:cNvPr>
          <p:cNvSpPr>
            <a:spLocks noGrp="1"/>
          </p:cNvSpPr>
          <p:nvPr>
            <p:ph type="dt" sz="half" idx="10"/>
          </p:nvPr>
        </p:nvSpPr>
        <p:spPr/>
        <p:txBody>
          <a:bodyPr/>
          <a:lstStyle>
            <a:lvl1pPr>
              <a:defRPr/>
            </a:lvl1pPr>
          </a:lstStyle>
          <a:p>
            <a:pPr>
              <a:defRPr/>
            </a:pPr>
            <a:endParaRPr lang="fr-FR"/>
          </a:p>
        </p:txBody>
      </p:sp>
      <p:sp>
        <p:nvSpPr>
          <p:cNvPr id="3" name="Footer Placeholder 4">
            <a:extLst>
              <a:ext uri="{FF2B5EF4-FFF2-40B4-BE49-F238E27FC236}">
                <a16:creationId xmlns:a16="http://schemas.microsoft.com/office/drawing/2014/main" id="{154CA2E9-8968-4C42-8254-E52B2B6B0ED9}"/>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5">
            <a:extLst>
              <a:ext uri="{FF2B5EF4-FFF2-40B4-BE49-F238E27FC236}">
                <a16:creationId xmlns:a16="http://schemas.microsoft.com/office/drawing/2014/main" id="{BEABAEB0-C63A-446D-A3C9-BE9D076E2D76}"/>
              </a:ext>
            </a:extLst>
          </p:cNvPr>
          <p:cNvSpPr>
            <a:spLocks noGrp="1"/>
          </p:cNvSpPr>
          <p:nvPr>
            <p:ph type="sldNum" sz="quarter" idx="12"/>
          </p:nvPr>
        </p:nvSpPr>
        <p:spPr/>
        <p:txBody>
          <a:bodyPr/>
          <a:lstStyle>
            <a:lvl1pPr>
              <a:defRPr/>
            </a:lvl1pPr>
          </a:lstStyle>
          <a:p>
            <a:pPr>
              <a:defRPr/>
            </a:pPr>
            <a:fld id="{EE0CD65C-EEAE-4837-8A15-477AF287BDAB}" type="slidenum">
              <a:rPr lang="fr-FR" altLang="fr-FR"/>
              <a:pPr>
                <a:defRPr/>
              </a:pPr>
              <a:t>‹#›</a:t>
            </a:fld>
            <a:endParaRPr lang="fr-FR" altLang="fr-FR"/>
          </a:p>
        </p:txBody>
      </p:sp>
    </p:spTree>
    <p:extLst>
      <p:ext uri="{BB962C8B-B14F-4D97-AF65-F5344CB8AC3E}">
        <p14:creationId xmlns:p14="http://schemas.microsoft.com/office/powerpoint/2010/main" val="2393417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C36BDD16-8E3A-4802-9616-D18E344F8D61}"/>
              </a:ext>
            </a:extLst>
          </p:cNvPr>
          <p:cNvSpPr>
            <a:spLocks noGrp="1"/>
          </p:cNvSpPr>
          <p:nvPr>
            <p:ph type="dt" sz="half" idx="10"/>
          </p:nvPr>
        </p:nvSpPr>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1D6A5515-C00E-4A9A-85E7-57E4DBCA92D9}"/>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57AAFF15-EBD7-42CD-8CFA-2C93D7954915}"/>
              </a:ext>
            </a:extLst>
          </p:cNvPr>
          <p:cNvSpPr>
            <a:spLocks noGrp="1"/>
          </p:cNvSpPr>
          <p:nvPr>
            <p:ph type="sldNum" sz="quarter" idx="12"/>
          </p:nvPr>
        </p:nvSpPr>
        <p:spPr/>
        <p:txBody>
          <a:bodyPr/>
          <a:lstStyle>
            <a:lvl1pPr>
              <a:defRPr/>
            </a:lvl1pPr>
          </a:lstStyle>
          <a:p>
            <a:pPr>
              <a:defRPr/>
            </a:pPr>
            <a:fld id="{F2B7E674-1A7C-4FE4-A752-1F1A602CDDF6}" type="slidenum">
              <a:rPr lang="fr-FR" altLang="fr-FR"/>
              <a:pPr>
                <a:defRPr/>
              </a:pPr>
              <a:t>‹#›</a:t>
            </a:fld>
            <a:endParaRPr lang="fr-FR" altLang="fr-FR"/>
          </a:p>
        </p:txBody>
      </p:sp>
    </p:spTree>
    <p:extLst>
      <p:ext uri="{BB962C8B-B14F-4D97-AF65-F5344CB8AC3E}">
        <p14:creationId xmlns:p14="http://schemas.microsoft.com/office/powerpoint/2010/main" val="347160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21">
            <a:extLst>
              <a:ext uri="{FF2B5EF4-FFF2-40B4-BE49-F238E27FC236}">
                <a16:creationId xmlns:a16="http://schemas.microsoft.com/office/drawing/2014/main" id="{3BEC1092-1D63-4237-896B-568D64AE9FB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2">
            <a:extLst>
              <a:ext uri="{FF2B5EF4-FFF2-40B4-BE49-F238E27FC236}">
                <a16:creationId xmlns:a16="http://schemas.microsoft.com/office/drawing/2014/main" id="{3B79A515-645A-4C97-95E7-4830D2D7D2F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3">
            <a:extLst>
              <a:ext uri="{FF2B5EF4-FFF2-40B4-BE49-F238E27FC236}">
                <a16:creationId xmlns:a16="http://schemas.microsoft.com/office/drawing/2014/main" id="{822FF079-3CDA-4365-A198-4179044AB512}"/>
              </a:ext>
            </a:extLst>
          </p:cNvPr>
          <p:cNvSpPr>
            <a:spLocks noGrp="1" noChangeArrowheads="1"/>
          </p:cNvSpPr>
          <p:nvPr>
            <p:ph type="sldNum" sz="quarter" idx="12"/>
          </p:nvPr>
        </p:nvSpPr>
        <p:spPr/>
        <p:txBody>
          <a:bodyPr/>
          <a:lstStyle>
            <a:lvl1pPr>
              <a:defRPr/>
            </a:lvl1pPr>
          </a:lstStyle>
          <a:p>
            <a:pPr>
              <a:defRPr/>
            </a:pPr>
            <a:fld id="{7F163A89-C007-474C-9C6F-74F2CEF91672}" type="slidenum">
              <a:rPr lang="en-US" altLang="fr-FR"/>
              <a:pPr>
                <a:defRPr/>
              </a:pPr>
              <a:t>‹#›</a:t>
            </a:fld>
            <a:endParaRPr lang="en-US" altLang="fr-FR"/>
          </a:p>
        </p:txBody>
      </p:sp>
    </p:spTree>
    <p:extLst>
      <p:ext uri="{BB962C8B-B14F-4D97-AF65-F5344CB8AC3E}">
        <p14:creationId xmlns:p14="http://schemas.microsoft.com/office/powerpoint/2010/main" val="42746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3BE3D513-2C15-438A-9B69-528F7C1F1949}"/>
              </a:ext>
            </a:extLst>
          </p:cNvPr>
          <p:cNvSpPr>
            <a:spLocks noGrp="1"/>
          </p:cNvSpPr>
          <p:nvPr>
            <p:ph type="dt" sz="half" idx="10"/>
          </p:nvPr>
        </p:nvSpPr>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ACC722FE-AB91-4DC5-99A4-EDBDDC5C1206}"/>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30C3F714-FCDF-4C91-9870-86FE46A4C160}"/>
              </a:ext>
            </a:extLst>
          </p:cNvPr>
          <p:cNvSpPr>
            <a:spLocks noGrp="1"/>
          </p:cNvSpPr>
          <p:nvPr>
            <p:ph type="sldNum" sz="quarter" idx="12"/>
          </p:nvPr>
        </p:nvSpPr>
        <p:spPr/>
        <p:txBody>
          <a:bodyPr/>
          <a:lstStyle>
            <a:lvl1pPr>
              <a:defRPr/>
            </a:lvl1pPr>
          </a:lstStyle>
          <a:p>
            <a:pPr>
              <a:defRPr/>
            </a:pPr>
            <a:fld id="{8744F106-F5EA-48AB-81EA-FFF15A39D825}" type="slidenum">
              <a:rPr lang="fr-FR" altLang="fr-FR"/>
              <a:pPr>
                <a:defRPr/>
              </a:pPr>
              <a:t>‹#›</a:t>
            </a:fld>
            <a:endParaRPr lang="fr-FR" altLang="fr-FR"/>
          </a:p>
        </p:txBody>
      </p:sp>
    </p:spTree>
    <p:extLst>
      <p:ext uri="{BB962C8B-B14F-4D97-AF65-F5344CB8AC3E}">
        <p14:creationId xmlns:p14="http://schemas.microsoft.com/office/powerpoint/2010/main" val="1443113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109F911-A340-41AA-AC7C-711B6BF7412A}"/>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2013FB37-68A2-4327-A82F-CA87C4422368}"/>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1475820E-FBD6-4AF3-B85F-95954593C18D}"/>
              </a:ext>
            </a:extLst>
          </p:cNvPr>
          <p:cNvSpPr>
            <a:spLocks noGrp="1"/>
          </p:cNvSpPr>
          <p:nvPr>
            <p:ph type="sldNum" sz="quarter" idx="12"/>
          </p:nvPr>
        </p:nvSpPr>
        <p:spPr/>
        <p:txBody>
          <a:bodyPr/>
          <a:lstStyle>
            <a:lvl1pPr>
              <a:defRPr/>
            </a:lvl1pPr>
          </a:lstStyle>
          <a:p>
            <a:pPr>
              <a:defRPr/>
            </a:pPr>
            <a:fld id="{404D3406-1E3C-4933-9782-31569B23F361}" type="slidenum">
              <a:rPr lang="fr-FR" altLang="fr-FR"/>
              <a:pPr>
                <a:defRPr/>
              </a:pPr>
              <a:t>‹#›</a:t>
            </a:fld>
            <a:endParaRPr lang="fr-FR" altLang="fr-FR"/>
          </a:p>
        </p:txBody>
      </p:sp>
    </p:spTree>
    <p:extLst>
      <p:ext uri="{BB962C8B-B14F-4D97-AF65-F5344CB8AC3E}">
        <p14:creationId xmlns:p14="http://schemas.microsoft.com/office/powerpoint/2010/main" val="1182836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19CBE883-AA74-4FCA-B3C6-26AC64A1BB21}"/>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fr-FR" sz="8000">
                <a:solidFill>
                  <a:srgbClr val="C0E474"/>
                </a:solidFill>
              </a:rPr>
              <a:t>“</a:t>
            </a:r>
          </a:p>
        </p:txBody>
      </p:sp>
      <p:sp>
        <p:nvSpPr>
          <p:cNvPr id="6" name="TextBox 24">
            <a:extLst>
              <a:ext uri="{FF2B5EF4-FFF2-40B4-BE49-F238E27FC236}">
                <a16:creationId xmlns:a16="http://schemas.microsoft.com/office/drawing/2014/main" id="{5F68E05F-8882-4172-91CB-8E11AF70E9BB}"/>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fr-FR"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Date Placeholder 3">
            <a:extLst>
              <a:ext uri="{FF2B5EF4-FFF2-40B4-BE49-F238E27FC236}">
                <a16:creationId xmlns:a16="http://schemas.microsoft.com/office/drawing/2014/main" id="{6B30B097-D3E9-4A96-BD12-C24342D583CF}"/>
              </a:ext>
            </a:extLst>
          </p:cNvPr>
          <p:cNvSpPr>
            <a:spLocks noGrp="1"/>
          </p:cNvSpPr>
          <p:nvPr>
            <p:ph type="dt" sz="half" idx="14"/>
          </p:nvPr>
        </p:nvSpPr>
        <p:spPr/>
        <p:txBody>
          <a:bodyPr/>
          <a:lstStyle>
            <a:lvl1pPr>
              <a:defRPr/>
            </a:lvl1pPr>
          </a:lstStyle>
          <a:p>
            <a:pPr>
              <a:defRPr/>
            </a:pPr>
            <a:endParaRPr lang="fr-FR"/>
          </a:p>
        </p:txBody>
      </p:sp>
      <p:sp>
        <p:nvSpPr>
          <p:cNvPr id="8" name="Footer Placeholder 4">
            <a:extLst>
              <a:ext uri="{FF2B5EF4-FFF2-40B4-BE49-F238E27FC236}">
                <a16:creationId xmlns:a16="http://schemas.microsoft.com/office/drawing/2014/main" id="{22521CB1-90FA-4458-9E2E-3826ECBAE934}"/>
              </a:ext>
            </a:extLst>
          </p:cNvPr>
          <p:cNvSpPr>
            <a:spLocks noGrp="1"/>
          </p:cNvSpPr>
          <p:nvPr>
            <p:ph type="ftr" sz="quarter" idx="15"/>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083FE201-D5B8-4AD5-B5E3-B3CC4D82F42B}"/>
              </a:ext>
            </a:extLst>
          </p:cNvPr>
          <p:cNvSpPr>
            <a:spLocks noGrp="1"/>
          </p:cNvSpPr>
          <p:nvPr>
            <p:ph type="sldNum" sz="quarter" idx="16"/>
          </p:nvPr>
        </p:nvSpPr>
        <p:spPr/>
        <p:txBody>
          <a:bodyPr/>
          <a:lstStyle>
            <a:lvl1pPr>
              <a:defRPr/>
            </a:lvl1pPr>
          </a:lstStyle>
          <a:p>
            <a:pPr>
              <a:defRPr/>
            </a:pPr>
            <a:fld id="{24EFCBF7-EE08-486C-95AE-FE8838E64642}" type="slidenum">
              <a:rPr lang="fr-FR" altLang="fr-FR"/>
              <a:pPr>
                <a:defRPr/>
              </a:pPr>
              <a:t>‹#›</a:t>
            </a:fld>
            <a:endParaRPr lang="fr-FR" altLang="fr-FR"/>
          </a:p>
        </p:txBody>
      </p:sp>
    </p:spTree>
    <p:extLst>
      <p:ext uri="{BB962C8B-B14F-4D97-AF65-F5344CB8AC3E}">
        <p14:creationId xmlns:p14="http://schemas.microsoft.com/office/powerpoint/2010/main" val="2815098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38F21C4B-977B-462E-8159-C370A8EC4946}"/>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EC5DC8A0-EFA6-4658-93AA-546A3464FFEF}"/>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A48AA395-97CF-4786-8F15-41226FF4BFFA}"/>
              </a:ext>
            </a:extLst>
          </p:cNvPr>
          <p:cNvSpPr>
            <a:spLocks noGrp="1"/>
          </p:cNvSpPr>
          <p:nvPr>
            <p:ph type="sldNum" sz="quarter" idx="12"/>
          </p:nvPr>
        </p:nvSpPr>
        <p:spPr/>
        <p:txBody>
          <a:bodyPr/>
          <a:lstStyle>
            <a:lvl1pPr>
              <a:defRPr/>
            </a:lvl1pPr>
          </a:lstStyle>
          <a:p>
            <a:pPr>
              <a:defRPr/>
            </a:pPr>
            <a:fld id="{318FF48E-3B5F-4A81-B414-DDE8EC9DE103}" type="slidenum">
              <a:rPr lang="fr-FR" altLang="fr-FR"/>
              <a:pPr>
                <a:defRPr/>
              </a:pPr>
              <a:t>‹#›</a:t>
            </a:fld>
            <a:endParaRPr lang="fr-FR" altLang="fr-FR"/>
          </a:p>
        </p:txBody>
      </p:sp>
    </p:spTree>
    <p:extLst>
      <p:ext uri="{BB962C8B-B14F-4D97-AF65-F5344CB8AC3E}">
        <p14:creationId xmlns:p14="http://schemas.microsoft.com/office/powerpoint/2010/main" val="731541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2BEE00B5-845A-47E7-9458-5163C3EC1DEA}"/>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fr-FR" sz="8000">
                <a:solidFill>
                  <a:srgbClr val="C0E474"/>
                </a:solidFill>
              </a:rPr>
              <a:t>“</a:t>
            </a:r>
          </a:p>
        </p:txBody>
      </p:sp>
      <p:sp>
        <p:nvSpPr>
          <p:cNvPr id="6" name="TextBox 24">
            <a:extLst>
              <a:ext uri="{FF2B5EF4-FFF2-40B4-BE49-F238E27FC236}">
                <a16:creationId xmlns:a16="http://schemas.microsoft.com/office/drawing/2014/main" id="{F545F745-0BDE-4466-8E6A-571B030A447A}"/>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fr-FR"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Date Placeholder 3">
            <a:extLst>
              <a:ext uri="{FF2B5EF4-FFF2-40B4-BE49-F238E27FC236}">
                <a16:creationId xmlns:a16="http://schemas.microsoft.com/office/drawing/2014/main" id="{B2BE75E1-834B-4ED2-A3BD-7A2A84B2D114}"/>
              </a:ext>
            </a:extLst>
          </p:cNvPr>
          <p:cNvSpPr>
            <a:spLocks noGrp="1"/>
          </p:cNvSpPr>
          <p:nvPr>
            <p:ph type="dt" sz="half" idx="14"/>
          </p:nvPr>
        </p:nvSpPr>
        <p:spPr/>
        <p:txBody>
          <a:bodyPr/>
          <a:lstStyle>
            <a:lvl1pPr>
              <a:defRPr/>
            </a:lvl1pPr>
          </a:lstStyle>
          <a:p>
            <a:pPr>
              <a:defRPr/>
            </a:pPr>
            <a:endParaRPr lang="fr-FR"/>
          </a:p>
        </p:txBody>
      </p:sp>
      <p:sp>
        <p:nvSpPr>
          <p:cNvPr id="8" name="Footer Placeholder 4">
            <a:extLst>
              <a:ext uri="{FF2B5EF4-FFF2-40B4-BE49-F238E27FC236}">
                <a16:creationId xmlns:a16="http://schemas.microsoft.com/office/drawing/2014/main" id="{C744A157-DF98-443B-AC38-E5C093724F79}"/>
              </a:ext>
            </a:extLst>
          </p:cNvPr>
          <p:cNvSpPr>
            <a:spLocks noGrp="1"/>
          </p:cNvSpPr>
          <p:nvPr>
            <p:ph type="ftr" sz="quarter" idx="15"/>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9DA494C8-6667-459C-9480-63D49F428592}"/>
              </a:ext>
            </a:extLst>
          </p:cNvPr>
          <p:cNvSpPr>
            <a:spLocks noGrp="1"/>
          </p:cNvSpPr>
          <p:nvPr>
            <p:ph type="sldNum" sz="quarter" idx="16"/>
          </p:nvPr>
        </p:nvSpPr>
        <p:spPr/>
        <p:txBody>
          <a:bodyPr/>
          <a:lstStyle>
            <a:lvl1pPr>
              <a:defRPr/>
            </a:lvl1pPr>
          </a:lstStyle>
          <a:p>
            <a:pPr>
              <a:defRPr/>
            </a:pPr>
            <a:fld id="{7C9787F6-D763-488F-B879-B5694051727F}" type="slidenum">
              <a:rPr lang="fr-FR" altLang="fr-FR"/>
              <a:pPr>
                <a:defRPr/>
              </a:pPr>
              <a:t>‹#›</a:t>
            </a:fld>
            <a:endParaRPr lang="fr-FR" altLang="fr-FR"/>
          </a:p>
        </p:txBody>
      </p:sp>
    </p:spTree>
    <p:extLst>
      <p:ext uri="{BB962C8B-B14F-4D97-AF65-F5344CB8AC3E}">
        <p14:creationId xmlns:p14="http://schemas.microsoft.com/office/powerpoint/2010/main" val="997192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1774C3E0-57A9-4110-9E58-A51615BCA4B4}"/>
              </a:ext>
            </a:extLst>
          </p:cNvPr>
          <p:cNvSpPr>
            <a:spLocks noGrp="1"/>
          </p:cNvSpPr>
          <p:nvPr>
            <p:ph type="dt" sz="half" idx="14"/>
          </p:nvPr>
        </p:nvSpPr>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D4A3628A-5F4A-4BF5-9626-28698D0BE037}"/>
              </a:ext>
            </a:extLst>
          </p:cNvPr>
          <p:cNvSpPr>
            <a:spLocks noGrp="1"/>
          </p:cNvSpPr>
          <p:nvPr>
            <p:ph type="ftr" sz="quarter" idx="15"/>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A4B4907D-3F7D-4337-A7E4-20E5A896CDA9}"/>
              </a:ext>
            </a:extLst>
          </p:cNvPr>
          <p:cNvSpPr>
            <a:spLocks noGrp="1"/>
          </p:cNvSpPr>
          <p:nvPr>
            <p:ph type="sldNum" sz="quarter" idx="16"/>
          </p:nvPr>
        </p:nvSpPr>
        <p:spPr/>
        <p:txBody>
          <a:bodyPr/>
          <a:lstStyle>
            <a:lvl1pPr>
              <a:defRPr/>
            </a:lvl1pPr>
          </a:lstStyle>
          <a:p>
            <a:pPr>
              <a:defRPr/>
            </a:pPr>
            <a:fld id="{68CB34D2-8097-494B-A88D-C72A213A92D6}" type="slidenum">
              <a:rPr lang="fr-FR" altLang="fr-FR"/>
              <a:pPr>
                <a:defRPr/>
              </a:pPr>
              <a:t>‹#›</a:t>
            </a:fld>
            <a:endParaRPr lang="fr-FR" altLang="fr-FR"/>
          </a:p>
        </p:txBody>
      </p:sp>
    </p:spTree>
    <p:extLst>
      <p:ext uri="{BB962C8B-B14F-4D97-AF65-F5344CB8AC3E}">
        <p14:creationId xmlns:p14="http://schemas.microsoft.com/office/powerpoint/2010/main" val="2110078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4630B986-5341-4BD0-85EA-F5203B4CE887}"/>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F63030DC-9E36-4C63-9342-4683B9FA2607}"/>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C2B870E2-D06C-4AA3-A919-79AC193289DF}"/>
              </a:ext>
            </a:extLst>
          </p:cNvPr>
          <p:cNvSpPr>
            <a:spLocks noGrp="1"/>
          </p:cNvSpPr>
          <p:nvPr>
            <p:ph type="sldNum" sz="quarter" idx="12"/>
          </p:nvPr>
        </p:nvSpPr>
        <p:spPr/>
        <p:txBody>
          <a:bodyPr/>
          <a:lstStyle>
            <a:lvl1pPr>
              <a:defRPr/>
            </a:lvl1pPr>
          </a:lstStyle>
          <a:p>
            <a:pPr>
              <a:defRPr/>
            </a:pPr>
            <a:fld id="{490FE47A-1595-4AAB-93A3-E0914736506D}" type="slidenum">
              <a:rPr lang="fr-FR" altLang="fr-FR"/>
              <a:pPr>
                <a:defRPr/>
              </a:pPr>
              <a:t>‹#›</a:t>
            </a:fld>
            <a:endParaRPr lang="fr-FR" altLang="fr-FR"/>
          </a:p>
        </p:txBody>
      </p:sp>
    </p:spTree>
    <p:extLst>
      <p:ext uri="{BB962C8B-B14F-4D97-AF65-F5344CB8AC3E}">
        <p14:creationId xmlns:p14="http://schemas.microsoft.com/office/powerpoint/2010/main" val="4188708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784491A1-2835-4BE5-956F-C199008687CA}"/>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B943454B-726A-4DBE-A479-3B612D8F9D49}"/>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4E527308-C25E-4461-8D36-696DBD7029F4}"/>
              </a:ext>
            </a:extLst>
          </p:cNvPr>
          <p:cNvSpPr>
            <a:spLocks noGrp="1"/>
          </p:cNvSpPr>
          <p:nvPr>
            <p:ph type="sldNum" sz="quarter" idx="12"/>
          </p:nvPr>
        </p:nvSpPr>
        <p:spPr/>
        <p:txBody>
          <a:bodyPr/>
          <a:lstStyle>
            <a:lvl1pPr>
              <a:defRPr/>
            </a:lvl1pPr>
          </a:lstStyle>
          <a:p>
            <a:pPr>
              <a:defRPr/>
            </a:pPr>
            <a:fld id="{864641C7-1D2C-4440-80C8-201B14F72A14}" type="slidenum">
              <a:rPr lang="fr-FR" altLang="fr-FR"/>
              <a:pPr>
                <a:defRPr/>
              </a:pPr>
              <a:t>‹#›</a:t>
            </a:fld>
            <a:endParaRPr lang="fr-FR" altLang="fr-FR"/>
          </a:p>
        </p:txBody>
      </p:sp>
    </p:spTree>
    <p:extLst>
      <p:ext uri="{BB962C8B-B14F-4D97-AF65-F5344CB8AC3E}">
        <p14:creationId xmlns:p14="http://schemas.microsoft.com/office/powerpoint/2010/main" val="269198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1">
            <a:extLst>
              <a:ext uri="{FF2B5EF4-FFF2-40B4-BE49-F238E27FC236}">
                <a16:creationId xmlns:a16="http://schemas.microsoft.com/office/drawing/2014/main" id="{D5E77304-0D9A-4B3A-AA06-1B6240011E7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2">
            <a:extLst>
              <a:ext uri="{FF2B5EF4-FFF2-40B4-BE49-F238E27FC236}">
                <a16:creationId xmlns:a16="http://schemas.microsoft.com/office/drawing/2014/main" id="{48D5433F-19E2-4B2D-831F-CD77B0A7245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3">
            <a:extLst>
              <a:ext uri="{FF2B5EF4-FFF2-40B4-BE49-F238E27FC236}">
                <a16:creationId xmlns:a16="http://schemas.microsoft.com/office/drawing/2014/main" id="{C21618BD-1339-4325-A8A3-C0B22B8CD5B9}"/>
              </a:ext>
            </a:extLst>
          </p:cNvPr>
          <p:cNvSpPr>
            <a:spLocks noGrp="1" noChangeArrowheads="1"/>
          </p:cNvSpPr>
          <p:nvPr>
            <p:ph type="sldNum" sz="quarter" idx="12"/>
          </p:nvPr>
        </p:nvSpPr>
        <p:spPr/>
        <p:txBody>
          <a:bodyPr/>
          <a:lstStyle>
            <a:lvl1pPr>
              <a:defRPr/>
            </a:lvl1pPr>
          </a:lstStyle>
          <a:p>
            <a:pPr>
              <a:defRPr/>
            </a:pPr>
            <a:fld id="{D64FB614-5D3A-45A3-B9F5-934EACDDFE64}" type="slidenum">
              <a:rPr lang="en-US" altLang="fr-FR"/>
              <a:pPr>
                <a:defRPr/>
              </a:pPr>
              <a:t>‹#›</a:t>
            </a:fld>
            <a:endParaRPr lang="en-US" altLang="fr-FR"/>
          </a:p>
        </p:txBody>
      </p:sp>
    </p:spTree>
    <p:extLst>
      <p:ext uri="{BB962C8B-B14F-4D97-AF65-F5344CB8AC3E}">
        <p14:creationId xmlns:p14="http://schemas.microsoft.com/office/powerpoint/2010/main" val="420699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Rectangle 21">
            <a:extLst>
              <a:ext uri="{FF2B5EF4-FFF2-40B4-BE49-F238E27FC236}">
                <a16:creationId xmlns:a16="http://schemas.microsoft.com/office/drawing/2014/main" id="{E8844C0E-0493-4D92-8998-8E05D280583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22">
            <a:extLst>
              <a:ext uri="{FF2B5EF4-FFF2-40B4-BE49-F238E27FC236}">
                <a16:creationId xmlns:a16="http://schemas.microsoft.com/office/drawing/2014/main" id="{7903A312-D75C-4E7C-AEEB-878704DE22E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23">
            <a:extLst>
              <a:ext uri="{FF2B5EF4-FFF2-40B4-BE49-F238E27FC236}">
                <a16:creationId xmlns:a16="http://schemas.microsoft.com/office/drawing/2014/main" id="{73F4E253-36A9-4356-95AF-D90503CE8B19}"/>
              </a:ext>
            </a:extLst>
          </p:cNvPr>
          <p:cNvSpPr>
            <a:spLocks noGrp="1" noChangeArrowheads="1"/>
          </p:cNvSpPr>
          <p:nvPr>
            <p:ph type="sldNum" sz="quarter" idx="12"/>
          </p:nvPr>
        </p:nvSpPr>
        <p:spPr/>
        <p:txBody>
          <a:bodyPr/>
          <a:lstStyle>
            <a:lvl1pPr>
              <a:defRPr/>
            </a:lvl1pPr>
          </a:lstStyle>
          <a:p>
            <a:pPr>
              <a:defRPr/>
            </a:pPr>
            <a:fld id="{BF796B96-2EFA-44AB-ADB6-C13E8BEA811D}" type="slidenum">
              <a:rPr lang="en-US" altLang="fr-FR"/>
              <a:pPr>
                <a:defRPr/>
              </a:pPr>
              <a:t>‹#›</a:t>
            </a:fld>
            <a:endParaRPr lang="en-US" altLang="fr-FR"/>
          </a:p>
        </p:txBody>
      </p:sp>
    </p:spTree>
    <p:extLst>
      <p:ext uri="{BB962C8B-B14F-4D97-AF65-F5344CB8AC3E}">
        <p14:creationId xmlns:p14="http://schemas.microsoft.com/office/powerpoint/2010/main" val="340623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21">
            <a:extLst>
              <a:ext uri="{FF2B5EF4-FFF2-40B4-BE49-F238E27FC236}">
                <a16:creationId xmlns:a16="http://schemas.microsoft.com/office/drawing/2014/main" id="{DBEA0166-E661-4C39-B709-530A6E60B18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22">
            <a:extLst>
              <a:ext uri="{FF2B5EF4-FFF2-40B4-BE49-F238E27FC236}">
                <a16:creationId xmlns:a16="http://schemas.microsoft.com/office/drawing/2014/main" id="{F6482A4F-C14F-4CB3-BF9A-6AE9339ED6F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23">
            <a:extLst>
              <a:ext uri="{FF2B5EF4-FFF2-40B4-BE49-F238E27FC236}">
                <a16:creationId xmlns:a16="http://schemas.microsoft.com/office/drawing/2014/main" id="{97AE6C2E-EF83-40E1-9030-7D469DF42F40}"/>
              </a:ext>
            </a:extLst>
          </p:cNvPr>
          <p:cNvSpPr>
            <a:spLocks noGrp="1" noChangeArrowheads="1"/>
          </p:cNvSpPr>
          <p:nvPr>
            <p:ph type="sldNum" sz="quarter" idx="12"/>
          </p:nvPr>
        </p:nvSpPr>
        <p:spPr/>
        <p:txBody>
          <a:bodyPr/>
          <a:lstStyle>
            <a:lvl1pPr>
              <a:defRPr/>
            </a:lvl1pPr>
          </a:lstStyle>
          <a:p>
            <a:pPr>
              <a:defRPr/>
            </a:pPr>
            <a:fld id="{11F3F021-EB9D-4776-86A5-B24B45CD2C0A}" type="slidenum">
              <a:rPr lang="en-US" altLang="fr-FR"/>
              <a:pPr>
                <a:defRPr/>
              </a:pPr>
              <a:t>‹#›</a:t>
            </a:fld>
            <a:endParaRPr lang="en-US" altLang="fr-FR"/>
          </a:p>
        </p:txBody>
      </p:sp>
    </p:spTree>
    <p:extLst>
      <p:ext uri="{BB962C8B-B14F-4D97-AF65-F5344CB8AC3E}">
        <p14:creationId xmlns:p14="http://schemas.microsoft.com/office/powerpoint/2010/main" val="401999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Rectangle 21">
            <a:extLst>
              <a:ext uri="{FF2B5EF4-FFF2-40B4-BE49-F238E27FC236}">
                <a16:creationId xmlns:a16="http://schemas.microsoft.com/office/drawing/2014/main" id="{B5AE8412-628B-4CB8-A88E-84C76E5039F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22">
            <a:extLst>
              <a:ext uri="{FF2B5EF4-FFF2-40B4-BE49-F238E27FC236}">
                <a16:creationId xmlns:a16="http://schemas.microsoft.com/office/drawing/2014/main" id="{0BE17E3A-1429-4D11-B471-5466FAA3A3B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23">
            <a:extLst>
              <a:ext uri="{FF2B5EF4-FFF2-40B4-BE49-F238E27FC236}">
                <a16:creationId xmlns:a16="http://schemas.microsoft.com/office/drawing/2014/main" id="{F452C912-C8A4-4629-9CB3-26112144E56B}"/>
              </a:ext>
            </a:extLst>
          </p:cNvPr>
          <p:cNvSpPr>
            <a:spLocks noGrp="1" noChangeArrowheads="1"/>
          </p:cNvSpPr>
          <p:nvPr>
            <p:ph type="sldNum" sz="quarter" idx="12"/>
          </p:nvPr>
        </p:nvSpPr>
        <p:spPr/>
        <p:txBody>
          <a:bodyPr/>
          <a:lstStyle>
            <a:lvl1pPr>
              <a:defRPr/>
            </a:lvl1pPr>
          </a:lstStyle>
          <a:p>
            <a:pPr>
              <a:defRPr/>
            </a:pPr>
            <a:fld id="{153FA25B-1F10-43E9-B2DB-B50125398729}" type="slidenum">
              <a:rPr lang="en-US" altLang="fr-FR"/>
              <a:pPr>
                <a:defRPr/>
              </a:pPr>
              <a:t>‹#›</a:t>
            </a:fld>
            <a:endParaRPr lang="en-US" altLang="fr-FR"/>
          </a:p>
        </p:txBody>
      </p:sp>
    </p:spTree>
    <p:extLst>
      <p:ext uri="{BB962C8B-B14F-4D97-AF65-F5344CB8AC3E}">
        <p14:creationId xmlns:p14="http://schemas.microsoft.com/office/powerpoint/2010/main" val="168951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8641F1D3-1533-4C9E-87DD-62EB1F7AD5F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22">
            <a:extLst>
              <a:ext uri="{FF2B5EF4-FFF2-40B4-BE49-F238E27FC236}">
                <a16:creationId xmlns:a16="http://schemas.microsoft.com/office/drawing/2014/main" id="{033365C4-36A2-49B1-A81F-403001EEFDA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23">
            <a:extLst>
              <a:ext uri="{FF2B5EF4-FFF2-40B4-BE49-F238E27FC236}">
                <a16:creationId xmlns:a16="http://schemas.microsoft.com/office/drawing/2014/main" id="{E912C03D-01C9-48AC-8C46-F7CE4E19B4B2}"/>
              </a:ext>
            </a:extLst>
          </p:cNvPr>
          <p:cNvSpPr>
            <a:spLocks noGrp="1" noChangeArrowheads="1"/>
          </p:cNvSpPr>
          <p:nvPr>
            <p:ph type="sldNum" sz="quarter" idx="12"/>
          </p:nvPr>
        </p:nvSpPr>
        <p:spPr/>
        <p:txBody>
          <a:bodyPr/>
          <a:lstStyle>
            <a:lvl1pPr>
              <a:defRPr/>
            </a:lvl1pPr>
          </a:lstStyle>
          <a:p>
            <a:pPr>
              <a:defRPr/>
            </a:pPr>
            <a:fld id="{BC06C6B5-DCA9-4F21-9B5F-22D41F3A4235}" type="slidenum">
              <a:rPr lang="en-US" altLang="fr-FR"/>
              <a:pPr>
                <a:defRPr/>
              </a:pPr>
              <a:t>‹#›</a:t>
            </a:fld>
            <a:endParaRPr lang="en-US" altLang="fr-FR"/>
          </a:p>
        </p:txBody>
      </p:sp>
    </p:spTree>
    <p:extLst>
      <p:ext uri="{BB962C8B-B14F-4D97-AF65-F5344CB8AC3E}">
        <p14:creationId xmlns:p14="http://schemas.microsoft.com/office/powerpoint/2010/main" val="193154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1">
            <a:extLst>
              <a:ext uri="{FF2B5EF4-FFF2-40B4-BE49-F238E27FC236}">
                <a16:creationId xmlns:a16="http://schemas.microsoft.com/office/drawing/2014/main" id="{6ECFBE6A-B529-430D-87B5-457C0441327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22">
            <a:extLst>
              <a:ext uri="{FF2B5EF4-FFF2-40B4-BE49-F238E27FC236}">
                <a16:creationId xmlns:a16="http://schemas.microsoft.com/office/drawing/2014/main" id="{874E7A20-A825-4052-A9E1-270E1ABD972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23">
            <a:extLst>
              <a:ext uri="{FF2B5EF4-FFF2-40B4-BE49-F238E27FC236}">
                <a16:creationId xmlns:a16="http://schemas.microsoft.com/office/drawing/2014/main" id="{79F6D2D2-0536-43BA-8C1A-439404E9281F}"/>
              </a:ext>
            </a:extLst>
          </p:cNvPr>
          <p:cNvSpPr>
            <a:spLocks noGrp="1" noChangeArrowheads="1"/>
          </p:cNvSpPr>
          <p:nvPr>
            <p:ph type="sldNum" sz="quarter" idx="12"/>
          </p:nvPr>
        </p:nvSpPr>
        <p:spPr/>
        <p:txBody>
          <a:bodyPr/>
          <a:lstStyle>
            <a:lvl1pPr>
              <a:defRPr/>
            </a:lvl1pPr>
          </a:lstStyle>
          <a:p>
            <a:pPr>
              <a:defRPr/>
            </a:pPr>
            <a:fld id="{CB58FEC7-6ED2-482A-9F93-D4EA00EFFDCD}" type="slidenum">
              <a:rPr lang="en-US" altLang="fr-FR"/>
              <a:pPr>
                <a:defRPr/>
              </a:pPr>
              <a:t>‹#›</a:t>
            </a:fld>
            <a:endParaRPr lang="en-US" altLang="fr-FR"/>
          </a:p>
        </p:txBody>
      </p:sp>
    </p:spTree>
    <p:extLst>
      <p:ext uri="{BB962C8B-B14F-4D97-AF65-F5344CB8AC3E}">
        <p14:creationId xmlns:p14="http://schemas.microsoft.com/office/powerpoint/2010/main" val="37662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1">
            <a:extLst>
              <a:ext uri="{FF2B5EF4-FFF2-40B4-BE49-F238E27FC236}">
                <a16:creationId xmlns:a16="http://schemas.microsoft.com/office/drawing/2014/main" id="{E03591AE-3716-42F0-BB90-FF58B9F5849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22">
            <a:extLst>
              <a:ext uri="{FF2B5EF4-FFF2-40B4-BE49-F238E27FC236}">
                <a16:creationId xmlns:a16="http://schemas.microsoft.com/office/drawing/2014/main" id="{F69694E8-1DC1-4B1F-9831-EC84C370B15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23">
            <a:extLst>
              <a:ext uri="{FF2B5EF4-FFF2-40B4-BE49-F238E27FC236}">
                <a16:creationId xmlns:a16="http://schemas.microsoft.com/office/drawing/2014/main" id="{75C99C51-906F-477B-B1F2-7FE19989EF36}"/>
              </a:ext>
            </a:extLst>
          </p:cNvPr>
          <p:cNvSpPr>
            <a:spLocks noGrp="1" noChangeArrowheads="1"/>
          </p:cNvSpPr>
          <p:nvPr>
            <p:ph type="sldNum" sz="quarter" idx="12"/>
          </p:nvPr>
        </p:nvSpPr>
        <p:spPr/>
        <p:txBody>
          <a:bodyPr/>
          <a:lstStyle>
            <a:lvl1pPr>
              <a:defRPr/>
            </a:lvl1pPr>
          </a:lstStyle>
          <a:p>
            <a:pPr>
              <a:defRPr/>
            </a:pPr>
            <a:fld id="{AE0EE7BA-C55D-44A0-8A89-C309B5A01EB8}" type="slidenum">
              <a:rPr lang="en-US" altLang="fr-FR"/>
              <a:pPr>
                <a:defRPr/>
              </a:pPr>
              <a:t>‹#›</a:t>
            </a:fld>
            <a:endParaRPr lang="en-US" altLang="fr-FR"/>
          </a:p>
        </p:txBody>
      </p:sp>
    </p:spTree>
    <p:extLst>
      <p:ext uri="{BB962C8B-B14F-4D97-AF65-F5344CB8AC3E}">
        <p14:creationId xmlns:p14="http://schemas.microsoft.com/office/powerpoint/2010/main" val="232584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theme" Target="../theme/theme2.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29CFE32-17B2-4635-8776-763FBE7004D3}"/>
              </a:ext>
            </a:extLst>
          </p:cNvPr>
          <p:cNvGrpSpPr>
            <a:grpSpLocks/>
          </p:cNvGrpSpPr>
          <p:nvPr/>
        </p:nvGrpSpPr>
        <p:grpSpPr bwMode="auto">
          <a:xfrm>
            <a:off x="-23813" y="-141288"/>
            <a:ext cx="9167813" cy="6999288"/>
            <a:chOff x="-15" y="-89"/>
            <a:chExt cx="5775" cy="4409"/>
          </a:xfrm>
        </p:grpSpPr>
        <p:sp>
          <p:nvSpPr>
            <p:cNvPr id="2056" name="Rectangle 3">
              <a:extLst>
                <a:ext uri="{FF2B5EF4-FFF2-40B4-BE49-F238E27FC236}">
                  <a16:creationId xmlns:a16="http://schemas.microsoft.com/office/drawing/2014/main" id="{4EC9CFD7-F5BC-4977-A610-BEB50943F35B}"/>
                </a:ext>
              </a:extLst>
            </p:cNvPr>
            <p:cNvSpPr>
              <a:spLocks noChangeArrowheads="1"/>
            </p:cNvSpPr>
            <p:nvPr/>
          </p:nvSpPr>
          <p:spPr bwMode="ltGray">
            <a:xfrm>
              <a:off x="0" y="301"/>
              <a:ext cx="5760" cy="72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57" name="Rectangle 4" descr="Cacback">
              <a:extLst>
                <a:ext uri="{FF2B5EF4-FFF2-40B4-BE49-F238E27FC236}">
                  <a16:creationId xmlns:a16="http://schemas.microsoft.com/office/drawing/2014/main" id="{25F4F979-7C31-482D-8B8A-FFC583C82DA9}"/>
                </a:ext>
              </a:extLst>
            </p:cNvPr>
            <p:cNvSpPr>
              <a:spLocks noChangeArrowheads="1"/>
            </p:cNvSpPr>
            <p:nvPr/>
          </p:nvSpPr>
          <p:spPr bwMode="ltGray">
            <a:xfrm>
              <a:off x="0" y="0"/>
              <a:ext cx="1119" cy="4320"/>
            </a:xfrm>
            <a:prstGeom prst="rect">
              <a:avLst/>
            </a:prstGeom>
            <a:blipFill dpi="0" rotWithShape="0">
              <a:blip r:embed="rId13"/>
              <a:srcRect/>
              <a:tile tx="0" ty="0" sx="100000" sy="100000" flip="none" algn="tl"/>
            </a:blip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grpSp>
          <p:nvGrpSpPr>
            <p:cNvPr id="1034" name="Group 5">
              <a:extLst>
                <a:ext uri="{FF2B5EF4-FFF2-40B4-BE49-F238E27FC236}">
                  <a16:creationId xmlns:a16="http://schemas.microsoft.com/office/drawing/2014/main" id="{6095785F-A9D6-40F5-98B9-DA40E3A3CFBF}"/>
                </a:ext>
              </a:extLst>
            </p:cNvPr>
            <p:cNvGrpSpPr>
              <a:grpSpLocks/>
            </p:cNvGrpSpPr>
            <p:nvPr userDrawn="1"/>
          </p:nvGrpSpPr>
          <p:grpSpPr bwMode="auto">
            <a:xfrm>
              <a:off x="-15" y="-89"/>
              <a:ext cx="5295" cy="785"/>
              <a:chOff x="20" y="-89"/>
              <a:chExt cx="5295" cy="785"/>
            </a:xfrm>
          </p:grpSpPr>
          <p:sp>
            <p:nvSpPr>
              <p:cNvPr id="1036" name="Freeform 6">
                <a:extLst>
                  <a:ext uri="{FF2B5EF4-FFF2-40B4-BE49-F238E27FC236}">
                    <a16:creationId xmlns:a16="http://schemas.microsoft.com/office/drawing/2014/main" id="{D024EC3F-3726-4FB4-8DCD-895B258474FE}"/>
                  </a:ext>
                </a:extLst>
              </p:cNvPr>
              <p:cNvSpPr>
                <a:spLocks/>
              </p:cNvSpPr>
              <p:nvPr/>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37" name="Freeform 7">
                <a:extLst>
                  <a:ext uri="{FF2B5EF4-FFF2-40B4-BE49-F238E27FC236}">
                    <a16:creationId xmlns:a16="http://schemas.microsoft.com/office/drawing/2014/main" id="{408D934B-0C03-4666-990F-6EA12DA46D5A}"/>
                  </a:ext>
                </a:extLst>
              </p:cNvPr>
              <p:cNvSpPr>
                <a:spLocks/>
              </p:cNvSpPr>
              <p:nvPr/>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38" name="Group 8">
                <a:extLst>
                  <a:ext uri="{FF2B5EF4-FFF2-40B4-BE49-F238E27FC236}">
                    <a16:creationId xmlns:a16="http://schemas.microsoft.com/office/drawing/2014/main" id="{F185E998-9D5C-4105-90C0-DEA63149A287}"/>
                  </a:ext>
                </a:extLst>
              </p:cNvPr>
              <p:cNvGrpSpPr>
                <a:grpSpLocks/>
              </p:cNvGrpSpPr>
              <p:nvPr userDrawn="1"/>
            </p:nvGrpSpPr>
            <p:grpSpPr bwMode="auto">
              <a:xfrm>
                <a:off x="1033" y="326"/>
                <a:ext cx="192" cy="192"/>
                <a:chOff x="1033" y="326"/>
                <a:chExt cx="192" cy="192"/>
              </a:xfrm>
            </p:grpSpPr>
            <p:sp>
              <p:nvSpPr>
                <p:cNvPr id="2063" name="Oval 9">
                  <a:extLst>
                    <a:ext uri="{FF2B5EF4-FFF2-40B4-BE49-F238E27FC236}">
                      <a16:creationId xmlns:a16="http://schemas.microsoft.com/office/drawing/2014/main" id="{DFAF8625-3BC1-4F27-BB6D-3F5515D70607}"/>
                    </a:ext>
                  </a:extLst>
                </p:cNvPr>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64" name="Oval 10">
                  <a:extLst>
                    <a:ext uri="{FF2B5EF4-FFF2-40B4-BE49-F238E27FC236}">
                      <a16:creationId xmlns:a16="http://schemas.microsoft.com/office/drawing/2014/main" id="{F59956A4-0768-466A-B003-127DA60005B6}"/>
                    </a:ext>
                  </a:extLst>
                </p:cNvPr>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65" name="Oval 11">
                  <a:extLst>
                    <a:ext uri="{FF2B5EF4-FFF2-40B4-BE49-F238E27FC236}">
                      <a16:creationId xmlns:a16="http://schemas.microsoft.com/office/drawing/2014/main" id="{3A62870F-8766-4C0E-9DEE-EF18C51AB368}"/>
                    </a:ext>
                  </a:extLst>
                </p:cNvPr>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66" name="Oval 12">
                  <a:extLst>
                    <a:ext uri="{FF2B5EF4-FFF2-40B4-BE49-F238E27FC236}">
                      <a16:creationId xmlns:a16="http://schemas.microsoft.com/office/drawing/2014/main" id="{CAD5BB61-ACF6-48E3-B9ED-6946EE61AF9F}"/>
                    </a:ext>
                  </a:extLst>
                </p:cNvPr>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67" name="Oval 13">
                  <a:extLst>
                    <a:ext uri="{FF2B5EF4-FFF2-40B4-BE49-F238E27FC236}">
                      <a16:creationId xmlns:a16="http://schemas.microsoft.com/office/drawing/2014/main" id="{821F783F-DAE0-4727-9D65-2E04EE105BF9}"/>
                    </a:ext>
                  </a:extLst>
                </p:cNvPr>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68" name="Oval 14">
                  <a:extLst>
                    <a:ext uri="{FF2B5EF4-FFF2-40B4-BE49-F238E27FC236}">
                      <a16:creationId xmlns:a16="http://schemas.microsoft.com/office/drawing/2014/main" id="{1B605A5F-95F1-440C-977E-98D5191AC8C0}"/>
                    </a:ext>
                  </a:extLst>
                </p:cNvPr>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69" name="Oval 15">
                  <a:extLst>
                    <a:ext uri="{FF2B5EF4-FFF2-40B4-BE49-F238E27FC236}">
                      <a16:creationId xmlns:a16="http://schemas.microsoft.com/office/drawing/2014/main" id="{A9F0D8F0-FE49-436D-9412-620EABA54766}"/>
                    </a:ext>
                  </a:extLst>
                </p:cNvPr>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70" name="Oval 16">
                  <a:extLst>
                    <a:ext uri="{FF2B5EF4-FFF2-40B4-BE49-F238E27FC236}">
                      <a16:creationId xmlns:a16="http://schemas.microsoft.com/office/drawing/2014/main" id="{6EE43F84-1436-4B57-93AA-63B736428794}"/>
                    </a:ext>
                  </a:extLst>
                </p:cNvPr>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sp>
              <p:nvSpPr>
                <p:cNvPr id="2071" name="Oval 17">
                  <a:extLst>
                    <a:ext uri="{FF2B5EF4-FFF2-40B4-BE49-F238E27FC236}">
                      <a16:creationId xmlns:a16="http://schemas.microsoft.com/office/drawing/2014/main" id="{374A949A-0DA7-4FA3-ACED-99F591F13BD3}"/>
                    </a:ext>
                  </a:extLst>
                </p:cNvPr>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grpSp>
        </p:grpSp>
        <p:sp>
          <p:nvSpPr>
            <p:cNvPr id="2059" name="Rectangle 18">
              <a:extLst>
                <a:ext uri="{FF2B5EF4-FFF2-40B4-BE49-F238E27FC236}">
                  <a16:creationId xmlns:a16="http://schemas.microsoft.com/office/drawing/2014/main" id="{7D976DB7-A1AF-4C1A-951E-62B3F36FB2E1}"/>
                </a:ext>
              </a:extLst>
            </p:cNvPr>
            <p:cNvSpPr>
              <a:spLocks noChangeArrowheads="1"/>
            </p:cNvSpPr>
            <p:nvPr/>
          </p:nvSpPr>
          <p:spPr bwMode="white">
            <a:xfrm>
              <a:off x="426" y="1185"/>
              <a:ext cx="701" cy="3135"/>
            </a:xfrm>
            <a:prstGeom prst="rect">
              <a:avLst/>
            </a:prstGeom>
            <a:solidFill>
              <a:schemeClr val="bg1">
                <a:alpha val="50195"/>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fr-FR" sz="2400">
                <a:solidFill>
                  <a:srgbClr val="000000"/>
                </a:solidFill>
                <a:latin typeface="Times" panose="02020603050405020304" pitchFamily="18" charset="0"/>
              </a:endParaRPr>
            </a:p>
          </p:txBody>
        </p:sp>
      </p:grpSp>
      <p:sp>
        <p:nvSpPr>
          <p:cNvPr id="1027" name="Rectangle 19">
            <a:extLst>
              <a:ext uri="{FF2B5EF4-FFF2-40B4-BE49-F238E27FC236}">
                <a16:creationId xmlns:a16="http://schemas.microsoft.com/office/drawing/2014/main" id="{22891491-0AAF-4080-A0E9-ED24AEFA8678}"/>
              </a:ext>
            </a:extLst>
          </p:cNvPr>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8" name="Rectangle 20">
            <a:extLst>
              <a:ext uri="{FF2B5EF4-FFF2-40B4-BE49-F238E27FC236}">
                <a16:creationId xmlns:a16="http://schemas.microsoft.com/office/drawing/2014/main" id="{80C99EB1-76EF-407C-AFFA-A23E319B52E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5381" name="Rectangle 21">
            <a:extLst>
              <a:ext uri="{FF2B5EF4-FFF2-40B4-BE49-F238E27FC236}">
                <a16:creationId xmlns:a16="http://schemas.microsoft.com/office/drawing/2014/main" id="{6AFA28B3-1E2D-4F4E-B60A-B0B423739AE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mn-lt"/>
                <a:cs typeface="+mn-cs"/>
              </a:defRPr>
            </a:lvl1pPr>
          </a:lstStyle>
          <a:p>
            <a:pPr>
              <a:defRPr/>
            </a:pPr>
            <a:endParaRPr lang="en-US"/>
          </a:p>
        </p:txBody>
      </p:sp>
      <p:sp>
        <p:nvSpPr>
          <p:cNvPr id="15382" name="Rectangle 22">
            <a:extLst>
              <a:ext uri="{FF2B5EF4-FFF2-40B4-BE49-F238E27FC236}">
                <a16:creationId xmlns:a16="http://schemas.microsoft.com/office/drawing/2014/main" id="{76906B27-243D-4DDC-89D4-8646EDE181D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mn-lt"/>
                <a:cs typeface="+mn-cs"/>
              </a:defRPr>
            </a:lvl1pPr>
          </a:lstStyle>
          <a:p>
            <a:pPr>
              <a:defRPr/>
            </a:pPr>
            <a:endParaRPr lang="en-US"/>
          </a:p>
        </p:txBody>
      </p:sp>
      <p:sp>
        <p:nvSpPr>
          <p:cNvPr id="15383" name="Rectangle 23">
            <a:extLst>
              <a:ext uri="{FF2B5EF4-FFF2-40B4-BE49-F238E27FC236}">
                <a16:creationId xmlns:a16="http://schemas.microsoft.com/office/drawing/2014/main" id="{515FE75D-8AAA-4373-A564-6249CE9C194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Helvetica" panose="020B0604020202020204" pitchFamily="34" charset="0"/>
              </a:defRPr>
            </a:lvl1pPr>
          </a:lstStyle>
          <a:p>
            <a:pPr>
              <a:defRPr/>
            </a:pPr>
            <a:fld id="{FF4E8F40-3AF7-44A8-A68B-146DEAEC1459}" type="slidenum">
              <a:rPr lang="en-US" altLang="fr-FR"/>
              <a:pPr>
                <a:defRPr/>
              </a:pPr>
              <a:t>‹#›</a:t>
            </a:fld>
            <a:endParaRPr lang="en-US" altLang="fr-F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Helvetica" charset="0"/>
        </a:defRPr>
      </a:lvl2pPr>
      <a:lvl3pPr algn="ctr" rtl="0" eaLnBrk="0" fontAlgn="base" hangingPunct="0">
        <a:spcBef>
          <a:spcPct val="0"/>
        </a:spcBef>
        <a:spcAft>
          <a:spcPct val="0"/>
        </a:spcAft>
        <a:defRPr sz="4400">
          <a:solidFill>
            <a:schemeClr val="tx2"/>
          </a:solidFill>
          <a:latin typeface="Helvetica" charset="0"/>
        </a:defRPr>
      </a:lvl3pPr>
      <a:lvl4pPr algn="ctr" rtl="0" eaLnBrk="0" fontAlgn="base" hangingPunct="0">
        <a:spcBef>
          <a:spcPct val="0"/>
        </a:spcBef>
        <a:spcAft>
          <a:spcPct val="0"/>
        </a:spcAft>
        <a:defRPr sz="4400">
          <a:solidFill>
            <a:schemeClr val="tx2"/>
          </a:solidFill>
          <a:latin typeface="Helvetica" charset="0"/>
        </a:defRPr>
      </a:lvl4pPr>
      <a:lvl5pPr algn="ctr" rtl="0" eaLnBrk="0" fontAlgn="base" hangingPunct="0">
        <a:spcBef>
          <a:spcPct val="0"/>
        </a:spcBef>
        <a:spcAft>
          <a:spcPct val="0"/>
        </a:spcAft>
        <a:defRPr sz="4400">
          <a:solidFill>
            <a:schemeClr val="tx2"/>
          </a:solidFill>
          <a:latin typeface="Helvetica" charset="0"/>
        </a:defRPr>
      </a:lvl5pPr>
      <a:lvl6pPr marL="457200" algn="ctr" rtl="0" fontAlgn="base">
        <a:spcBef>
          <a:spcPct val="0"/>
        </a:spcBef>
        <a:spcAft>
          <a:spcPct val="0"/>
        </a:spcAft>
        <a:defRPr sz="4400">
          <a:solidFill>
            <a:schemeClr val="tx2"/>
          </a:solidFill>
          <a:latin typeface="Helvetica" charset="0"/>
        </a:defRPr>
      </a:lvl6pPr>
      <a:lvl7pPr marL="914400" algn="ctr" rtl="0" fontAlgn="base">
        <a:spcBef>
          <a:spcPct val="0"/>
        </a:spcBef>
        <a:spcAft>
          <a:spcPct val="0"/>
        </a:spcAft>
        <a:defRPr sz="4400">
          <a:solidFill>
            <a:schemeClr val="tx2"/>
          </a:solidFill>
          <a:latin typeface="Helvetica" charset="0"/>
        </a:defRPr>
      </a:lvl7pPr>
      <a:lvl8pPr marL="1371600" algn="ctr" rtl="0" fontAlgn="base">
        <a:spcBef>
          <a:spcPct val="0"/>
        </a:spcBef>
        <a:spcAft>
          <a:spcPct val="0"/>
        </a:spcAft>
        <a:defRPr sz="4400">
          <a:solidFill>
            <a:schemeClr val="tx2"/>
          </a:solidFill>
          <a:latin typeface="Helvetica" charset="0"/>
        </a:defRPr>
      </a:lvl8pPr>
      <a:lvl9pPr marL="1828800" algn="ctr" rtl="0" fontAlgn="base">
        <a:spcBef>
          <a:spcPct val="0"/>
        </a:spcBef>
        <a:spcAft>
          <a:spcPct val="0"/>
        </a:spcAft>
        <a:defRPr sz="4400">
          <a:solidFill>
            <a:schemeClr val="tx2"/>
          </a:solidFill>
          <a:latin typeface="Helvetica"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706D5AB9-A50C-4C1B-86A5-446AA1DC47F0}"/>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3803CDF1-06BE-43B3-A95D-4AD037231112}"/>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9471E9E5-91D6-424F-A068-B103A08E2ABE}"/>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879E6E5-DC6B-4F9D-B0F6-5F96078E1C3E}"/>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43C360D1-FE8E-48B6-AA6D-4BCD3A775F3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4057098B-7D84-4EAE-8303-B21C25B05B3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87A5EB23-5ECB-4803-96B4-24D75DE62377}"/>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CE9BF256-60F2-4CAD-8554-8705BA1DD6D5}"/>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6161373-F61B-4BC8-B46A-13CEB2391FF3}"/>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184D601F-996E-4C5B-B6DF-06817AB7286E}"/>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DF8DB6F-D050-493D-BB5A-F26A52FE5246}"/>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E3BB09C0-9C41-429D-A61D-A8260487D516}"/>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 style du titre</a:t>
            </a:r>
            <a:endParaRPr lang="en-US" altLang="fr-FR"/>
          </a:p>
        </p:txBody>
      </p:sp>
      <p:sp>
        <p:nvSpPr>
          <p:cNvPr id="2052" name="Text Placeholder 2">
            <a:extLst>
              <a:ext uri="{FF2B5EF4-FFF2-40B4-BE49-F238E27FC236}">
                <a16:creationId xmlns:a16="http://schemas.microsoft.com/office/drawing/2014/main" id="{9D987478-BC7B-4423-8518-C445AEBC909B}"/>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64BB2AA1-FD63-47FD-B5FD-D016B7B03B34}"/>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fr-FR"/>
          </a:p>
        </p:txBody>
      </p:sp>
      <p:sp>
        <p:nvSpPr>
          <p:cNvPr id="5" name="Footer Placeholder 4">
            <a:extLst>
              <a:ext uri="{FF2B5EF4-FFF2-40B4-BE49-F238E27FC236}">
                <a16:creationId xmlns:a16="http://schemas.microsoft.com/office/drawing/2014/main" id="{2F2BE277-E606-4A17-8C1D-9B8FA25E9220}"/>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a:extLst>
              <a:ext uri="{FF2B5EF4-FFF2-40B4-BE49-F238E27FC236}">
                <a16:creationId xmlns:a16="http://schemas.microsoft.com/office/drawing/2014/main" id="{16C69C65-D03E-48C6-AAA4-6C1FBA12CF31}"/>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48527FE-7E14-47F1-84F9-480E0F189083}"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868"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69" r:id="rId11"/>
    <p:sldLayoutId id="2147483853" r:id="rId12"/>
    <p:sldLayoutId id="2147483870" r:id="rId13"/>
    <p:sldLayoutId id="2147483854" r:id="rId14"/>
    <p:sldLayoutId id="2147483855" r:id="rId15"/>
    <p:sldLayoutId id="214748385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1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2" Type="http://schemas.openxmlformats.org/officeDocument/2006/relationships/hyperlink" Target="http://www.ecrif.com/" TargetMode="External"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071A003-E467-4C3E-BD14-3BB0BF918CAE}"/>
              </a:ext>
            </a:extLst>
          </p:cNvPr>
          <p:cNvSpPr>
            <a:spLocks noGrp="1" noChangeArrowheads="1"/>
          </p:cNvSpPr>
          <p:nvPr>
            <p:ph type="ctrTitle"/>
          </p:nvPr>
        </p:nvSpPr>
        <p:spPr>
          <a:xfrm>
            <a:off x="468313" y="333375"/>
            <a:ext cx="7847012" cy="3124200"/>
          </a:xfrm>
        </p:spPr>
        <p:txBody>
          <a:bodyPr/>
          <a:lstStyle/>
          <a:p>
            <a:pPr eaLnBrk="1" hangingPunct="1"/>
            <a:br>
              <a:rPr lang="fr-FR" altLang="fr-FR" sz="2400" b="1">
                <a:solidFill>
                  <a:schemeClr val="tx1"/>
                </a:solidFill>
              </a:rPr>
            </a:br>
            <a:br>
              <a:rPr lang="fr-FR" altLang="fr-FR" sz="2400" b="1">
                <a:solidFill>
                  <a:srgbClr val="C00000"/>
                </a:solidFill>
              </a:rPr>
            </a:br>
            <a:br>
              <a:rPr lang="fr-FR" altLang="fr-FR" sz="2400" b="1">
                <a:solidFill>
                  <a:srgbClr val="C00000"/>
                </a:solidFill>
              </a:rPr>
            </a:br>
            <a:r>
              <a:rPr lang="fr-FR" altLang="fr-FR" sz="4800" b="1">
                <a:solidFill>
                  <a:srgbClr val="C00000"/>
                </a:solidFill>
              </a:rPr>
              <a:t>ECRIF: </a:t>
            </a:r>
            <a:r>
              <a:rPr lang="en-US" altLang="fr-FR" sz="4800" b="1">
                <a:solidFill>
                  <a:srgbClr val="C00000"/>
                </a:solidFill>
              </a:rPr>
              <a:t>Towards Learning-Centered Teaching</a:t>
            </a:r>
            <a:br>
              <a:rPr lang="fr-FR" altLang="fr-FR" sz="4800"/>
            </a:br>
            <a:endParaRPr lang="fr-FR" altLang="fr-FR" sz="4800" b="1">
              <a:solidFill>
                <a:srgbClr val="FF0000"/>
              </a:solidFill>
            </a:endParaRPr>
          </a:p>
        </p:txBody>
      </p:sp>
      <p:sp>
        <p:nvSpPr>
          <p:cNvPr id="17411" name="Rectangle 3">
            <a:extLst>
              <a:ext uri="{FF2B5EF4-FFF2-40B4-BE49-F238E27FC236}">
                <a16:creationId xmlns:a16="http://schemas.microsoft.com/office/drawing/2014/main" id="{323F28D6-CAE4-4E86-A6F9-AA7D1023B369}"/>
              </a:ext>
            </a:extLst>
          </p:cNvPr>
          <p:cNvSpPr>
            <a:spLocks noGrp="1" noChangeArrowheads="1"/>
          </p:cNvSpPr>
          <p:nvPr>
            <p:ph type="subTitle" idx="1"/>
          </p:nvPr>
        </p:nvSpPr>
        <p:spPr>
          <a:xfrm>
            <a:off x="1116013" y="3716338"/>
            <a:ext cx="6696075" cy="2376487"/>
          </a:xfrm>
        </p:spPr>
        <p:txBody>
          <a:bodyPr/>
          <a:lstStyle/>
          <a:p>
            <a:pPr eaLnBrk="1" hangingPunct="1"/>
            <a:endParaRPr lang="fr-FR" altLang="fr-FR" sz="2800" b="1">
              <a:solidFill>
                <a:srgbClr val="0000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B19BC044-07D3-4AED-A433-081EDE2AB7D2}"/>
              </a:ext>
            </a:extLst>
          </p:cNvPr>
          <p:cNvSpPr>
            <a:spLocks noGrp="1" noChangeArrowheads="1"/>
          </p:cNvSpPr>
          <p:nvPr>
            <p:ph type="title"/>
          </p:nvPr>
        </p:nvSpPr>
        <p:spPr/>
        <p:txBody>
          <a:bodyPr/>
          <a:lstStyle/>
          <a:p>
            <a:pPr eaLnBrk="1" hangingPunct="1"/>
            <a:r>
              <a:rPr lang="fr-FR" altLang="fr-FR" b="1">
                <a:solidFill>
                  <a:srgbClr val="000000"/>
                </a:solidFill>
                <a:latin typeface="Calibri" panose="020F0502020204030204" pitchFamily="34" charset="0"/>
              </a:rPr>
              <a:t>ECRIF is for :</a:t>
            </a:r>
            <a:endParaRPr lang="fr-FR" altLang="fr-FR">
              <a:latin typeface="Calibri" panose="020F0502020204030204" pitchFamily="34" charset="0"/>
            </a:endParaRPr>
          </a:p>
        </p:txBody>
      </p:sp>
      <p:graphicFrame>
        <p:nvGraphicFramePr>
          <p:cNvPr id="4" name="Espace réservé du contenu 3">
            <a:extLst>
              <a:ext uri="{FF2B5EF4-FFF2-40B4-BE49-F238E27FC236}">
                <a16:creationId xmlns:a16="http://schemas.microsoft.com/office/drawing/2014/main" id="{8CD21797-389E-4B37-A4F6-7131BF7690A2}"/>
              </a:ext>
            </a:extLst>
          </p:cNvPr>
          <p:cNvGraphicFramePr>
            <a:graphicFrameLocks noGrp="1"/>
          </p:cNvGraphicFramePr>
          <p:nvPr>
            <p:ph idx="1"/>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7F81D25-ABD4-4CE3-B8F6-9C40912C9CCB}"/>
                                            </p:graphicEl>
                                          </p:spTgt>
                                        </p:tgtEl>
                                        <p:attrNameLst>
                                          <p:attrName>style.visibility</p:attrName>
                                        </p:attrNameLst>
                                      </p:cBhvr>
                                      <p:to>
                                        <p:strVal val="visible"/>
                                      </p:to>
                                    </p:set>
                                    <p:animEffect transition="in" filter="fade">
                                      <p:cBhvr>
                                        <p:cTn id="7" dur="2000"/>
                                        <p:tgtEl>
                                          <p:spTgt spid="4">
                                            <p:graphicEl>
                                              <a:dgm id="{87F81D25-ABD4-4CE3-B8F6-9C40912C9C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8267CF3-0665-4B79-B398-45BD214A594D}"/>
                                            </p:graphicEl>
                                          </p:spTgt>
                                        </p:tgtEl>
                                        <p:attrNameLst>
                                          <p:attrName>style.visibility</p:attrName>
                                        </p:attrNameLst>
                                      </p:cBhvr>
                                      <p:to>
                                        <p:strVal val="visible"/>
                                      </p:to>
                                    </p:set>
                                    <p:animEffect transition="in" filter="fade">
                                      <p:cBhvr>
                                        <p:cTn id="12" dur="2000"/>
                                        <p:tgtEl>
                                          <p:spTgt spid="4">
                                            <p:graphicEl>
                                              <a:dgm id="{C8267CF3-0665-4B79-B398-45BD214A594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B5FD23A-1519-400C-B356-9BB6976FDDB9}"/>
                                            </p:graphicEl>
                                          </p:spTgt>
                                        </p:tgtEl>
                                        <p:attrNameLst>
                                          <p:attrName>style.visibility</p:attrName>
                                        </p:attrNameLst>
                                      </p:cBhvr>
                                      <p:to>
                                        <p:strVal val="visible"/>
                                      </p:to>
                                    </p:set>
                                    <p:animEffect transition="in" filter="fade">
                                      <p:cBhvr>
                                        <p:cTn id="17" dur="2000"/>
                                        <p:tgtEl>
                                          <p:spTgt spid="4">
                                            <p:graphicEl>
                                              <a:dgm id="{7B5FD23A-1519-400C-B356-9BB6976FDDB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B42CC67-8E3E-4E2E-8A52-6C4CB0494062}"/>
                                            </p:graphicEl>
                                          </p:spTgt>
                                        </p:tgtEl>
                                        <p:attrNameLst>
                                          <p:attrName>style.visibility</p:attrName>
                                        </p:attrNameLst>
                                      </p:cBhvr>
                                      <p:to>
                                        <p:strVal val="visible"/>
                                      </p:to>
                                    </p:set>
                                    <p:animEffect transition="in" filter="fade">
                                      <p:cBhvr>
                                        <p:cTn id="22" dur="2000"/>
                                        <p:tgtEl>
                                          <p:spTgt spid="4">
                                            <p:graphicEl>
                                              <a:dgm id="{2B42CC67-8E3E-4E2E-8A52-6C4CB04940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9018A80A-25E8-4EC6-B839-C0C86931DA95}"/>
              </a:ext>
            </a:extLst>
          </p:cNvPr>
          <p:cNvSpPr>
            <a:spLocks noGrp="1" noChangeArrowheads="1"/>
          </p:cNvSpPr>
          <p:nvPr>
            <p:ph type="title"/>
          </p:nvPr>
        </p:nvSpPr>
        <p:spPr>
          <a:xfrm>
            <a:off x="539750" y="2636838"/>
            <a:ext cx="8229600" cy="1143000"/>
          </a:xfrm>
        </p:spPr>
        <p:txBody>
          <a:bodyPr/>
          <a:lstStyle/>
          <a:p>
            <a:pPr eaLnBrk="1" hangingPunct="1"/>
            <a:r>
              <a:rPr lang="en-US" altLang="fr-FR" b="1" u="sng">
                <a:solidFill>
                  <a:srgbClr val="C00000"/>
                </a:solidFill>
                <a:latin typeface="Calibri" panose="020F0502020204030204" pitchFamily="34" charset="0"/>
              </a:rPr>
              <a:t>Stages of ECRIF Framework</a:t>
            </a:r>
            <a:endParaRPr lang="fr-FR" altLang="fr-FR">
              <a:solidFill>
                <a:srgbClr val="C00000"/>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4CD28-E2F7-4002-8C95-5674A4569DD6}"/>
              </a:ext>
            </a:extLst>
          </p:cNvPr>
          <p:cNvSpPr>
            <a:spLocks noGrp="1"/>
          </p:cNvSpPr>
          <p:nvPr>
            <p:ph type="title"/>
          </p:nvPr>
        </p:nvSpPr>
        <p:spPr/>
        <p:txBody>
          <a:bodyPr rtlCol="0">
            <a:normAutofit/>
          </a:bodyPr>
          <a:lstStyle/>
          <a:p>
            <a:pPr eaLnBrk="1" fontAlgn="auto" hangingPunct="1">
              <a:spcAft>
                <a:spcPts val="0"/>
              </a:spcAft>
              <a:defRPr/>
            </a:pPr>
            <a:r>
              <a:rPr lang="en-US" b="1" u="sng">
                <a:solidFill>
                  <a:srgbClr val="FF0000"/>
                </a:solidFill>
                <a:effectLst>
                  <a:outerShdw blurRad="38100" dist="38100" dir="2700000" algn="tl">
                    <a:srgbClr val="000000">
                      <a:alpha val="43137"/>
                    </a:srgbClr>
                  </a:outerShdw>
                </a:effectLst>
                <a:latin typeface="Algerian" pitchFamily="82" charset="0"/>
                <a:ea typeface="+mn-ea"/>
                <a:cs typeface="+mn-cs"/>
              </a:rPr>
              <a:t>Encounter </a:t>
            </a:r>
            <a:endParaRPr lang="fr-FR"/>
          </a:p>
        </p:txBody>
      </p:sp>
      <p:sp>
        <p:nvSpPr>
          <p:cNvPr id="3" name="Espace réservé du contenu 2">
            <a:extLst>
              <a:ext uri="{FF2B5EF4-FFF2-40B4-BE49-F238E27FC236}">
                <a16:creationId xmlns:a16="http://schemas.microsoft.com/office/drawing/2014/main" id="{5F5BC20F-1BB3-40CC-AB66-EEE52C1BEDC4}"/>
              </a:ext>
            </a:extLst>
          </p:cNvPr>
          <p:cNvSpPr>
            <a:spLocks noGrp="1"/>
          </p:cNvSpPr>
          <p:nvPr>
            <p:ph idx="1"/>
          </p:nvPr>
        </p:nvSpPr>
        <p:spPr>
          <a:xfrm>
            <a:off x="457200" y="1600200"/>
            <a:ext cx="8229600" cy="4781550"/>
          </a:xfrm>
        </p:spPr>
        <p:txBody>
          <a:bodyPr rtlCol="0">
            <a:normAutofit lnSpcReduction="10000"/>
          </a:bodyPr>
          <a:lstStyle/>
          <a:p>
            <a:pPr eaLnBrk="1" fontAlgn="auto" hangingPunct="1">
              <a:spcAft>
                <a:spcPts val="0"/>
              </a:spcAft>
              <a:buFont typeface="Wingdings" pitchFamily="2" charset="2"/>
              <a:buChar char="v"/>
              <a:defRPr/>
            </a:pPr>
            <a:endParaRPr lang="en-US" sz="2800">
              <a:solidFill>
                <a:prstClr val="black"/>
              </a:solidFill>
              <a:latin typeface="Calibri"/>
            </a:endParaRPr>
          </a:p>
          <a:p>
            <a:pPr eaLnBrk="1" fontAlgn="auto" hangingPunct="1">
              <a:spcAft>
                <a:spcPts val="0"/>
              </a:spcAft>
              <a:buFont typeface="Wingdings" pitchFamily="2" charset="2"/>
              <a:buChar char="v"/>
              <a:defRPr/>
            </a:pPr>
            <a:r>
              <a:rPr lang="en-US" sz="2800">
                <a:solidFill>
                  <a:prstClr val="black"/>
                </a:solidFill>
                <a:latin typeface="Calibri"/>
              </a:rPr>
              <a:t>The first time a learner encounters new material or information. </a:t>
            </a:r>
          </a:p>
          <a:p>
            <a:pPr marL="0" indent="0" eaLnBrk="1" fontAlgn="auto" hangingPunct="1">
              <a:spcAft>
                <a:spcPts val="0"/>
              </a:spcAft>
              <a:buFontTx/>
              <a:buNone/>
              <a:defRPr/>
            </a:pPr>
            <a:endParaRPr lang="en-US" sz="2800">
              <a:solidFill>
                <a:prstClr val="black"/>
              </a:solidFill>
              <a:latin typeface="Calibri"/>
            </a:endParaRPr>
          </a:p>
          <a:p>
            <a:pPr eaLnBrk="1" fontAlgn="auto" hangingPunct="1">
              <a:spcAft>
                <a:spcPts val="0"/>
              </a:spcAft>
              <a:buFont typeface="Wingdings" pitchFamily="2" charset="2"/>
              <a:buChar char="v"/>
              <a:defRPr/>
            </a:pPr>
            <a:r>
              <a:rPr lang="en-US" sz="2800">
                <a:solidFill>
                  <a:prstClr val="black"/>
                </a:solidFill>
                <a:latin typeface="Calibri"/>
              </a:rPr>
              <a:t>It involves three aspects: paying attention, noticing that there is something to be learned and then understanding what that is being learned. </a:t>
            </a:r>
          </a:p>
          <a:p>
            <a:pPr eaLnBrk="1" fontAlgn="auto" hangingPunct="1">
              <a:spcAft>
                <a:spcPts val="0"/>
              </a:spcAft>
              <a:buFont typeface="Wingdings" pitchFamily="2" charset="2"/>
              <a:buChar char="v"/>
              <a:defRPr/>
            </a:pPr>
            <a:endParaRPr lang="en-US" sz="2800">
              <a:solidFill>
                <a:prstClr val="black"/>
              </a:solidFill>
              <a:latin typeface="Calibri"/>
            </a:endParaRPr>
          </a:p>
          <a:p>
            <a:pPr eaLnBrk="1" fontAlgn="auto" hangingPunct="1">
              <a:spcAft>
                <a:spcPts val="0"/>
              </a:spcAft>
              <a:buFont typeface="Wingdings" pitchFamily="2" charset="2"/>
              <a:buChar char="v"/>
              <a:defRPr/>
            </a:pPr>
            <a:r>
              <a:rPr lang="en-US" sz="2800">
                <a:solidFill>
                  <a:prstClr val="black"/>
                </a:solidFill>
                <a:latin typeface="Calibri"/>
              </a:rPr>
              <a:t>The learner works to figure out what the vocabulary, grammar or skill is and what it involves.</a:t>
            </a:r>
            <a:endParaRPr lang="fr-FR" sz="2800">
              <a:solidFill>
                <a:prstClr val="black"/>
              </a:solidFill>
              <a:latin typeface="Calibri"/>
            </a:endParaRPr>
          </a:p>
        </p:txBody>
      </p:sp>
      <p:pic>
        <p:nvPicPr>
          <p:cNvPr id="4" name="Picture 4">
            <a:extLst>
              <a:ext uri="{FF2B5EF4-FFF2-40B4-BE49-F238E27FC236}">
                <a16:creationId xmlns:a16="http://schemas.microsoft.com/office/drawing/2014/main" id="{2C2ACE32-B18D-4714-8D9C-E72AEE4A08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9225" y="26988"/>
            <a:ext cx="26320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par>
                                <p:cTn id="18" presetID="32" presetClass="emph" presetSubtype="0" fill="hold" nodeType="withEffect">
                                  <p:stCondLst>
                                    <p:cond delay="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B331B5-5862-44F7-827C-6D042FF21F64}"/>
              </a:ext>
            </a:extLst>
          </p:cNvPr>
          <p:cNvSpPr>
            <a:spLocks noGrp="1"/>
          </p:cNvSpPr>
          <p:nvPr>
            <p:ph type="title"/>
          </p:nvPr>
        </p:nvSpPr>
        <p:spPr>
          <a:xfrm>
            <a:off x="468313" y="188913"/>
            <a:ext cx="8229600" cy="1143000"/>
          </a:xfrm>
        </p:spPr>
        <p:txBody>
          <a:bodyPr rtlCol="0">
            <a:normAutofit/>
          </a:bodyPr>
          <a:lstStyle/>
          <a:p>
            <a:pPr eaLnBrk="1" fontAlgn="auto" hangingPunct="1">
              <a:spcAft>
                <a:spcPts val="0"/>
              </a:spcAft>
              <a:defRPr/>
            </a:pPr>
            <a:r>
              <a:rPr lang="en-US" b="1" u="sng">
                <a:solidFill>
                  <a:srgbClr val="FF0000"/>
                </a:solidFill>
                <a:effectLst>
                  <a:outerShdw blurRad="38100" dist="38100" dir="2700000" algn="tl">
                    <a:srgbClr val="000000">
                      <a:alpha val="43137"/>
                    </a:srgbClr>
                  </a:outerShdw>
                </a:effectLst>
                <a:latin typeface="Algerian" pitchFamily="82" charset="0"/>
                <a:ea typeface="+mn-ea"/>
                <a:cs typeface="+mn-cs"/>
              </a:rPr>
              <a:t> Clarify  </a:t>
            </a:r>
            <a:endParaRPr lang="fr-FR"/>
          </a:p>
        </p:txBody>
      </p:sp>
      <p:sp>
        <p:nvSpPr>
          <p:cNvPr id="3" name="Espace réservé du contenu 2">
            <a:extLst>
              <a:ext uri="{FF2B5EF4-FFF2-40B4-BE49-F238E27FC236}">
                <a16:creationId xmlns:a16="http://schemas.microsoft.com/office/drawing/2014/main" id="{C7FA58C9-5DF6-44F9-BF66-05BD1F85659A}"/>
              </a:ext>
            </a:extLst>
          </p:cNvPr>
          <p:cNvSpPr>
            <a:spLocks noGrp="1" noChangeArrowheads="1"/>
          </p:cNvSpPr>
          <p:nvPr>
            <p:ph idx="1"/>
          </p:nvPr>
        </p:nvSpPr>
        <p:spPr>
          <a:xfrm>
            <a:off x="468313" y="1412875"/>
            <a:ext cx="8229600" cy="4652963"/>
          </a:xfrm>
        </p:spPr>
        <p:txBody>
          <a:bodyPr/>
          <a:lstStyle/>
          <a:p>
            <a:pPr eaLnBrk="1" hangingPunct="1">
              <a:buFont typeface="Wingdings" panose="05000000000000000000" pitchFamily="2" charset="2"/>
              <a:buChar char="v"/>
            </a:pPr>
            <a:endParaRPr lang="en-US" altLang="fr-FR">
              <a:solidFill>
                <a:srgbClr val="000000"/>
              </a:solidFill>
              <a:latin typeface="Calibri" panose="020F0502020204030204" pitchFamily="34" charset="0"/>
            </a:endParaRPr>
          </a:p>
          <a:p>
            <a:pPr eaLnBrk="1" hangingPunct="1">
              <a:buFont typeface="Wingdings" panose="05000000000000000000" pitchFamily="2" charset="2"/>
              <a:buChar char="v"/>
            </a:pPr>
            <a:endParaRPr lang="en-US" altLang="fr-FR">
              <a:solidFill>
                <a:srgbClr val="000000"/>
              </a:solidFill>
              <a:latin typeface="Calibri" panose="020F0502020204030204" pitchFamily="34" charset="0"/>
            </a:endParaRPr>
          </a:p>
          <a:p>
            <a:pPr eaLnBrk="1" hangingPunct="1">
              <a:buFont typeface="Wingdings" panose="05000000000000000000" pitchFamily="2" charset="2"/>
              <a:buChar char="v"/>
            </a:pPr>
            <a:r>
              <a:rPr lang="en-US" altLang="fr-FR">
                <a:solidFill>
                  <a:srgbClr val="000000"/>
                </a:solidFill>
                <a:latin typeface="Calibri" panose="020F0502020204030204" pitchFamily="34" charset="0"/>
              </a:rPr>
              <a:t>It  occurs when learners make sense of the target language. (discovering the meaning, form and use of a word / a grammatical structure)</a:t>
            </a:r>
          </a:p>
          <a:p>
            <a:pPr eaLnBrk="1" hangingPunct="1">
              <a:buFont typeface="Wingdings" panose="05000000000000000000" pitchFamily="2" charset="2"/>
              <a:buChar char="v"/>
            </a:pPr>
            <a:r>
              <a:rPr lang="en-US" altLang="fr-FR">
                <a:solidFill>
                  <a:srgbClr val="000000"/>
                </a:solidFill>
                <a:latin typeface="Calibri" panose="020F0502020204030204" pitchFamily="34" charset="0"/>
              </a:rPr>
              <a:t>Clarify happens </a:t>
            </a:r>
            <a:r>
              <a:rPr lang="en-US" altLang="fr-FR" b="1" u="sng">
                <a:solidFill>
                  <a:srgbClr val="000000"/>
                </a:solidFill>
                <a:latin typeface="Calibri" panose="020F0502020204030204" pitchFamily="34" charset="0"/>
              </a:rPr>
              <a:t>inside</a:t>
            </a:r>
            <a:r>
              <a:rPr lang="en-US" altLang="fr-FR">
                <a:solidFill>
                  <a:srgbClr val="000000"/>
                </a:solidFill>
                <a:latin typeface="Calibri" panose="020F0502020204030204" pitchFamily="34" charset="0"/>
              </a:rPr>
              <a:t> </a:t>
            </a:r>
            <a:r>
              <a:rPr lang="en-US" altLang="fr-FR" b="1" u="sng">
                <a:solidFill>
                  <a:srgbClr val="000000"/>
                </a:solidFill>
                <a:latin typeface="Calibri" panose="020F0502020204030204" pitchFamily="34" charset="0"/>
              </a:rPr>
              <a:t>the</a:t>
            </a:r>
            <a:r>
              <a:rPr lang="en-US" altLang="fr-FR">
                <a:solidFill>
                  <a:srgbClr val="000000"/>
                </a:solidFill>
                <a:latin typeface="Calibri" panose="020F0502020204030204" pitchFamily="34" charset="0"/>
              </a:rPr>
              <a:t> </a:t>
            </a:r>
            <a:r>
              <a:rPr lang="en-US" altLang="fr-FR" b="1" u="sng">
                <a:solidFill>
                  <a:srgbClr val="000000"/>
                </a:solidFill>
                <a:latin typeface="Calibri" panose="020F0502020204030204" pitchFamily="34" charset="0"/>
              </a:rPr>
              <a:t>learner.</a:t>
            </a:r>
            <a:r>
              <a:rPr lang="en-US" altLang="fr-FR">
                <a:solidFill>
                  <a:srgbClr val="000000"/>
                </a:solidFill>
                <a:latin typeface="Calibri" panose="020F0502020204030204" pitchFamily="34" charset="0"/>
              </a:rPr>
              <a:t> ( teachers help students clarify) </a:t>
            </a:r>
          </a:p>
          <a:p>
            <a:pPr eaLnBrk="1" hangingPunct="1">
              <a:buFont typeface="Wingdings" panose="05000000000000000000" pitchFamily="2" charset="2"/>
              <a:buChar char="v"/>
            </a:pPr>
            <a:r>
              <a:rPr lang="en-US" altLang="fr-FR">
                <a:solidFill>
                  <a:srgbClr val="000000"/>
                </a:solidFill>
                <a:latin typeface="Calibri" panose="020F0502020204030204" pitchFamily="34" charset="0"/>
              </a:rPr>
              <a:t> Teachers assess learners clarification/ understanding by asking CCQs.</a:t>
            </a:r>
          </a:p>
          <a:p>
            <a:pPr eaLnBrk="1" hangingPunct="1"/>
            <a:endParaRPr lang="fr-FR" altLang="fr-FR"/>
          </a:p>
        </p:txBody>
      </p:sp>
      <p:pic>
        <p:nvPicPr>
          <p:cNvPr id="29700" name="Picture 4">
            <a:extLst>
              <a:ext uri="{FF2B5EF4-FFF2-40B4-BE49-F238E27FC236}">
                <a16:creationId xmlns:a16="http://schemas.microsoft.com/office/drawing/2014/main" id="{C37E330F-F774-42F6-B3FA-C5530748C088}"/>
              </a:ext>
            </a:extLst>
          </p:cNvPr>
          <p:cNvPicPr>
            <a:picLocks noChangeAspect="1"/>
          </p:cNvPicPr>
          <p:nvPr/>
        </p:nvPicPr>
        <p:blipFill>
          <a:blip r:embed="rId2">
            <a:extLst>
              <a:ext uri="{28A0092B-C50C-407E-A947-70E740481C1C}">
                <a14:useLocalDpi xmlns:a14="http://schemas.microsoft.com/office/drawing/2010/main" val="0"/>
              </a:ext>
            </a:extLst>
          </a:blip>
          <a:srcRect l="7552" t="4375" r="12827" b="10066"/>
          <a:stretch>
            <a:fillRect/>
          </a:stretch>
        </p:blipFill>
        <p:spPr bwMode="auto">
          <a:xfrm>
            <a:off x="6821488" y="0"/>
            <a:ext cx="23034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4AB0E-7D70-4DD9-BE7A-F5FFAEA333A2}"/>
              </a:ext>
            </a:extLst>
          </p:cNvPr>
          <p:cNvSpPr>
            <a:spLocks noGrp="1"/>
          </p:cNvSpPr>
          <p:nvPr>
            <p:ph type="title"/>
          </p:nvPr>
        </p:nvSpPr>
        <p:spPr/>
        <p:txBody>
          <a:bodyPr rtlCol="0">
            <a:normAutofit/>
          </a:bodyPr>
          <a:lstStyle/>
          <a:p>
            <a:pPr eaLnBrk="1" fontAlgn="auto" hangingPunct="1">
              <a:spcAft>
                <a:spcPts val="0"/>
              </a:spcAft>
              <a:defRPr/>
            </a:pPr>
            <a:r>
              <a:rPr lang="en-US" b="1" u="sng">
                <a:solidFill>
                  <a:srgbClr val="FF0000"/>
                </a:solidFill>
                <a:latin typeface="Algerian" pitchFamily="82" charset="0"/>
                <a:ea typeface="+mn-ea"/>
                <a:cs typeface="+mn-cs"/>
              </a:rPr>
              <a:t> Remember </a:t>
            </a:r>
            <a:endParaRPr lang="fr-FR"/>
          </a:p>
        </p:txBody>
      </p:sp>
      <p:sp>
        <p:nvSpPr>
          <p:cNvPr id="3" name="Espace réservé du contenu 2">
            <a:extLst>
              <a:ext uri="{FF2B5EF4-FFF2-40B4-BE49-F238E27FC236}">
                <a16:creationId xmlns:a16="http://schemas.microsoft.com/office/drawing/2014/main" id="{5859179F-189A-4B55-987F-FF4DC385B910}"/>
              </a:ext>
            </a:extLst>
          </p:cNvPr>
          <p:cNvSpPr>
            <a:spLocks noGrp="1"/>
          </p:cNvSpPr>
          <p:nvPr>
            <p:ph idx="1"/>
          </p:nvPr>
        </p:nvSpPr>
        <p:spPr/>
        <p:txBody>
          <a:bodyPr rtlCol="0">
            <a:normAutofit/>
          </a:bodyPr>
          <a:lstStyle/>
          <a:p>
            <a:pPr eaLnBrk="1" fontAlgn="auto" hangingPunct="1">
              <a:spcAft>
                <a:spcPts val="0"/>
              </a:spcAft>
              <a:buFont typeface="Wingdings" pitchFamily="2" charset="2"/>
              <a:buChar char="v"/>
              <a:defRPr/>
            </a:pPr>
            <a:r>
              <a:rPr lang="en-US">
                <a:solidFill>
                  <a:prstClr val="black"/>
                </a:solidFill>
                <a:latin typeface="Baskerville Old Face" pitchFamily="18" charset="0"/>
              </a:rPr>
              <a:t> </a:t>
            </a:r>
            <a:r>
              <a:rPr lang="en-US">
                <a:solidFill>
                  <a:prstClr val="black"/>
                </a:solidFill>
                <a:latin typeface="Calibri" pitchFamily="34" charset="0"/>
              </a:rPr>
              <a:t>The clarified knowledge is stored in the short- term memory .</a:t>
            </a:r>
          </a:p>
          <a:p>
            <a:pPr eaLnBrk="1" fontAlgn="auto" hangingPunct="1">
              <a:spcAft>
                <a:spcPts val="0"/>
              </a:spcAft>
              <a:buFont typeface="Wingdings" pitchFamily="2" charset="2"/>
              <a:buChar char="v"/>
              <a:defRPr/>
            </a:pPr>
            <a:endParaRPr lang="en-US">
              <a:solidFill>
                <a:prstClr val="black"/>
              </a:solidFill>
              <a:latin typeface="Calibri" pitchFamily="34" charset="0"/>
            </a:endParaRPr>
          </a:p>
          <a:p>
            <a:pPr eaLnBrk="1" fontAlgn="auto" hangingPunct="1">
              <a:spcAft>
                <a:spcPts val="0"/>
              </a:spcAft>
              <a:buFont typeface="Wingdings" pitchFamily="2" charset="2"/>
              <a:buChar char="v"/>
              <a:defRPr/>
            </a:pPr>
            <a:r>
              <a:rPr lang="en-US">
                <a:solidFill>
                  <a:prstClr val="black"/>
                </a:solidFill>
                <a:latin typeface="Calibri" pitchFamily="34" charset="0"/>
              </a:rPr>
              <a:t>This stage is characterized by repetition, practicing and drilling the target language. </a:t>
            </a:r>
          </a:p>
          <a:p>
            <a:pPr marL="0" indent="0" eaLnBrk="1" fontAlgn="auto" hangingPunct="1">
              <a:spcAft>
                <a:spcPts val="0"/>
              </a:spcAft>
              <a:buFontTx/>
              <a:buNone/>
              <a:defRPr/>
            </a:pPr>
            <a:endParaRPr lang="fr-FR">
              <a:solidFill>
                <a:schemeClr val="tx1">
                  <a:lumMod val="75000"/>
                  <a:lumOff val="25000"/>
                </a:schemeClr>
              </a:solidFill>
              <a:latin typeface="Calibri" pitchFamily="34" charset="0"/>
            </a:endParaRPr>
          </a:p>
        </p:txBody>
      </p:sp>
      <p:pic>
        <p:nvPicPr>
          <p:cNvPr id="30724" name="Picture 2" descr="C:\Users\CRMEF ENGLISH\Desktop\336172_b9e5_2.jpg">
            <a:extLst>
              <a:ext uri="{FF2B5EF4-FFF2-40B4-BE49-F238E27FC236}">
                <a16:creationId xmlns:a16="http://schemas.microsoft.com/office/drawing/2014/main" id="{A0724B3D-FED4-4715-B76A-656A4F89F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4678363"/>
            <a:ext cx="38385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82D16A-BB9B-4C84-A6F4-CAF063578683}"/>
              </a:ext>
            </a:extLst>
          </p:cNvPr>
          <p:cNvSpPr>
            <a:spLocks noGrp="1"/>
          </p:cNvSpPr>
          <p:nvPr>
            <p:ph type="title"/>
          </p:nvPr>
        </p:nvSpPr>
        <p:spPr>
          <a:xfrm>
            <a:off x="468313" y="115888"/>
            <a:ext cx="8229600" cy="1143000"/>
          </a:xfrm>
        </p:spPr>
        <p:txBody>
          <a:bodyPr rtlCol="0">
            <a:normAutofit/>
          </a:bodyPr>
          <a:lstStyle/>
          <a:p>
            <a:pPr eaLnBrk="1" fontAlgn="auto" hangingPunct="1">
              <a:spcAft>
                <a:spcPts val="0"/>
              </a:spcAft>
              <a:defRPr/>
            </a:pPr>
            <a:r>
              <a:rPr lang="en-US" b="1" u="sng">
                <a:solidFill>
                  <a:srgbClr val="FF0000"/>
                </a:solidFill>
                <a:latin typeface="Algerian" pitchFamily="82" charset="0"/>
                <a:ea typeface="+mn-ea"/>
                <a:cs typeface="+mn-cs"/>
              </a:rPr>
              <a:t>Internalize</a:t>
            </a:r>
            <a:endParaRPr lang="fr-FR"/>
          </a:p>
        </p:txBody>
      </p:sp>
      <p:sp>
        <p:nvSpPr>
          <p:cNvPr id="3" name="Espace réservé du contenu 2">
            <a:extLst>
              <a:ext uri="{FF2B5EF4-FFF2-40B4-BE49-F238E27FC236}">
                <a16:creationId xmlns:a16="http://schemas.microsoft.com/office/drawing/2014/main" id="{33976F51-D4FF-4C1D-A577-20C310F3270C}"/>
              </a:ext>
            </a:extLst>
          </p:cNvPr>
          <p:cNvSpPr>
            <a:spLocks noGrp="1"/>
          </p:cNvSpPr>
          <p:nvPr>
            <p:ph idx="1"/>
          </p:nvPr>
        </p:nvSpPr>
        <p:spPr>
          <a:xfrm>
            <a:off x="457200" y="1268413"/>
            <a:ext cx="8686800" cy="5526087"/>
          </a:xfrm>
        </p:spPr>
        <p:txBody>
          <a:bodyPr rtlCol="0">
            <a:normAutofit/>
          </a:bodyPr>
          <a:lstStyle/>
          <a:p>
            <a:pPr eaLnBrk="1" fontAlgn="auto" hangingPunct="1">
              <a:spcAft>
                <a:spcPts val="0"/>
              </a:spcAft>
              <a:buFont typeface="Wingdings" pitchFamily="2" charset="2"/>
              <a:buChar char="v"/>
              <a:defRPr/>
            </a:pPr>
            <a:r>
              <a:rPr lang="en-US">
                <a:solidFill>
                  <a:prstClr val="black"/>
                </a:solidFill>
                <a:latin typeface="Calibri" pitchFamily="34" charset="0"/>
              </a:rPr>
              <a:t>At this stage information are moved from short-memory to long-term memory.</a:t>
            </a:r>
          </a:p>
          <a:p>
            <a:pPr marL="0" indent="0" eaLnBrk="1" fontAlgn="auto" hangingPunct="1">
              <a:spcAft>
                <a:spcPts val="0"/>
              </a:spcAft>
              <a:buFontTx/>
              <a:buNone/>
              <a:defRPr/>
            </a:pPr>
            <a:endParaRPr lang="en-US">
              <a:solidFill>
                <a:prstClr val="black"/>
              </a:solidFill>
              <a:latin typeface="Calibri" pitchFamily="34" charset="0"/>
            </a:endParaRPr>
          </a:p>
          <a:p>
            <a:pPr eaLnBrk="1" fontAlgn="auto" hangingPunct="1">
              <a:spcAft>
                <a:spcPts val="0"/>
              </a:spcAft>
              <a:buFont typeface="Wingdings" pitchFamily="2" charset="2"/>
              <a:buChar char="v"/>
              <a:defRPr/>
            </a:pPr>
            <a:r>
              <a:rPr lang="en-US">
                <a:solidFill>
                  <a:prstClr val="black"/>
                </a:solidFill>
                <a:latin typeface="Calibri" pitchFamily="34" charset="0"/>
              </a:rPr>
              <a:t>Learners can  refer directly to the information without any support from the teacher.</a:t>
            </a:r>
          </a:p>
          <a:p>
            <a:pPr marL="0" indent="0" eaLnBrk="1" fontAlgn="auto" hangingPunct="1">
              <a:spcAft>
                <a:spcPts val="0"/>
              </a:spcAft>
              <a:buFontTx/>
              <a:buNone/>
              <a:defRPr/>
            </a:pPr>
            <a:endParaRPr lang="en-US">
              <a:solidFill>
                <a:prstClr val="black"/>
              </a:solidFill>
              <a:latin typeface="Calibri" pitchFamily="34" charset="0"/>
            </a:endParaRPr>
          </a:p>
          <a:p>
            <a:pPr eaLnBrk="1" fontAlgn="auto" hangingPunct="1">
              <a:spcAft>
                <a:spcPts val="0"/>
              </a:spcAft>
              <a:buFont typeface="Wingdings" pitchFamily="2" charset="2"/>
              <a:buChar char="v"/>
              <a:defRPr/>
            </a:pPr>
            <a:r>
              <a:rPr lang="en-US">
                <a:solidFill>
                  <a:prstClr val="black"/>
                </a:solidFill>
                <a:latin typeface="Calibri" pitchFamily="34" charset="0"/>
              </a:rPr>
              <a:t>Learners internalize by </a:t>
            </a:r>
            <a:r>
              <a:rPr lang="en-US" b="1" u="sng">
                <a:solidFill>
                  <a:prstClr val="black"/>
                </a:solidFill>
                <a:latin typeface="Calibri" pitchFamily="34" charset="0"/>
              </a:rPr>
              <a:t>Association</a:t>
            </a:r>
            <a:r>
              <a:rPr lang="en-US">
                <a:solidFill>
                  <a:prstClr val="black"/>
                </a:solidFill>
                <a:latin typeface="Calibri" pitchFamily="34" charset="0"/>
              </a:rPr>
              <a:t> </a:t>
            </a:r>
          </a:p>
          <a:p>
            <a:pPr marL="0" indent="0" eaLnBrk="1" fontAlgn="auto" hangingPunct="1">
              <a:spcAft>
                <a:spcPts val="0"/>
              </a:spcAft>
              <a:buFontTx/>
              <a:buNone/>
              <a:defRPr/>
            </a:pPr>
            <a:r>
              <a:rPr lang="en-US">
                <a:solidFill>
                  <a:prstClr val="black"/>
                </a:solidFill>
                <a:latin typeface="Calibri" pitchFamily="34" charset="0"/>
              </a:rPr>
              <a:t>and </a:t>
            </a:r>
            <a:r>
              <a:rPr lang="en-US" b="1" u="sng">
                <a:solidFill>
                  <a:prstClr val="black"/>
                </a:solidFill>
                <a:latin typeface="Calibri" pitchFamily="34" charset="0"/>
              </a:rPr>
              <a:t>personalisation, peer teaching</a:t>
            </a:r>
            <a:r>
              <a:rPr lang="en-US" b="1" u="sng">
                <a:solidFill>
                  <a:prstClr val="black"/>
                </a:solidFill>
                <a:latin typeface="Baskerville Old Face" pitchFamily="18" charset="0"/>
              </a:rPr>
              <a:t>.</a:t>
            </a:r>
            <a:endParaRPr lang="en-US">
              <a:solidFill>
                <a:prstClr val="black"/>
              </a:solidFill>
              <a:latin typeface="Baskerville Old Face" pitchFamily="18" charset="0"/>
            </a:endParaRPr>
          </a:p>
          <a:p>
            <a:pPr marL="0" indent="0" eaLnBrk="1" fontAlgn="auto" hangingPunct="1">
              <a:spcAft>
                <a:spcPts val="0"/>
              </a:spcAft>
              <a:buFontTx/>
              <a:buNone/>
              <a:defRPr/>
            </a:pPr>
            <a:endParaRPr lang="fr-FR">
              <a:solidFill>
                <a:schemeClr val="tx1">
                  <a:lumMod val="75000"/>
                  <a:lumOff val="25000"/>
                </a:schemeClr>
              </a:solidFill>
            </a:endParaRPr>
          </a:p>
        </p:txBody>
      </p:sp>
      <p:pic>
        <p:nvPicPr>
          <p:cNvPr id="31748" name="Picture 4">
            <a:extLst>
              <a:ext uri="{FF2B5EF4-FFF2-40B4-BE49-F238E27FC236}">
                <a16:creationId xmlns:a16="http://schemas.microsoft.com/office/drawing/2014/main" id="{DC788993-2046-4D38-BBD7-E5C91EDE21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1450" y="5118100"/>
            <a:ext cx="2622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40367-2E83-4E9B-B195-3627D2230C2D}"/>
              </a:ext>
            </a:extLst>
          </p:cNvPr>
          <p:cNvSpPr>
            <a:spLocks noGrp="1"/>
          </p:cNvSpPr>
          <p:nvPr>
            <p:ph type="title"/>
          </p:nvPr>
        </p:nvSpPr>
        <p:spPr/>
        <p:txBody>
          <a:bodyPr rtlCol="0">
            <a:normAutofit/>
          </a:bodyPr>
          <a:lstStyle/>
          <a:p>
            <a:pPr eaLnBrk="1" fontAlgn="auto" hangingPunct="1">
              <a:spcAft>
                <a:spcPts val="0"/>
              </a:spcAft>
              <a:defRPr/>
            </a:pPr>
            <a:r>
              <a:rPr lang="en-US" b="1" u="sng" dirty="0">
                <a:solidFill>
                  <a:srgbClr val="FF0000"/>
                </a:solidFill>
                <a:latin typeface="Algerian" pitchFamily="82" charset="0"/>
                <a:ea typeface="+mn-ea"/>
                <a:cs typeface="+mn-cs"/>
              </a:rPr>
              <a:t>Fluency/ FLUENTLY USE</a:t>
            </a:r>
            <a:endParaRPr lang="fr-FR" dirty="0"/>
          </a:p>
        </p:txBody>
      </p:sp>
      <p:sp>
        <p:nvSpPr>
          <p:cNvPr id="3" name="Espace réservé du contenu 2">
            <a:extLst>
              <a:ext uri="{FF2B5EF4-FFF2-40B4-BE49-F238E27FC236}">
                <a16:creationId xmlns:a16="http://schemas.microsoft.com/office/drawing/2014/main" id="{FF68EC87-9DCF-4F5E-8630-00BB52940CC2}"/>
              </a:ext>
            </a:extLst>
          </p:cNvPr>
          <p:cNvSpPr>
            <a:spLocks noGrp="1"/>
          </p:cNvSpPr>
          <p:nvPr>
            <p:ph idx="1"/>
          </p:nvPr>
        </p:nvSpPr>
        <p:spPr>
          <a:xfrm>
            <a:off x="457200" y="1600200"/>
            <a:ext cx="8229600" cy="5257800"/>
          </a:xfrm>
        </p:spPr>
        <p:txBody>
          <a:bodyPr rtlCol="0">
            <a:normAutofit/>
          </a:bodyPr>
          <a:lstStyle/>
          <a:p>
            <a:pPr eaLnBrk="1" fontAlgn="auto" hangingPunct="1">
              <a:spcAft>
                <a:spcPts val="0"/>
              </a:spcAft>
              <a:buFont typeface="Wingdings" pitchFamily="2" charset="2"/>
              <a:buChar char="v"/>
              <a:defRPr/>
            </a:pPr>
            <a:r>
              <a:rPr lang="en-US">
                <a:solidFill>
                  <a:prstClr val="black"/>
                </a:solidFill>
                <a:latin typeface="Calibri" pitchFamily="34" charset="0"/>
              </a:rPr>
              <a:t>Learners use the newly encountered knowledge communicatively, spontaneously.</a:t>
            </a:r>
          </a:p>
          <a:p>
            <a:pPr marL="0" indent="0" eaLnBrk="1" fontAlgn="auto" hangingPunct="1">
              <a:spcAft>
                <a:spcPts val="0"/>
              </a:spcAft>
              <a:buFontTx/>
              <a:buNone/>
              <a:defRPr/>
            </a:pPr>
            <a:endParaRPr lang="en-US">
              <a:solidFill>
                <a:prstClr val="black"/>
              </a:solidFill>
              <a:latin typeface="Calibri" pitchFamily="34" charset="0"/>
            </a:endParaRPr>
          </a:p>
          <a:p>
            <a:pPr eaLnBrk="1" fontAlgn="auto" hangingPunct="1">
              <a:spcAft>
                <a:spcPts val="0"/>
              </a:spcAft>
              <a:buFont typeface="Wingdings" pitchFamily="2" charset="2"/>
              <a:buChar char="v"/>
              <a:defRPr/>
            </a:pPr>
            <a:r>
              <a:rPr lang="en-US">
                <a:solidFill>
                  <a:prstClr val="black"/>
                </a:solidFill>
                <a:latin typeface="Calibri" pitchFamily="34" charset="0"/>
              </a:rPr>
              <a:t> Use language creatively in different context and relate it to real-world purposes.</a:t>
            </a:r>
          </a:p>
          <a:p>
            <a:pPr marL="0" indent="0" eaLnBrk="1" fontAlgn="auto" hangingPunct="1">
              <a:spcAft>
                <a:spcPts val="0"/>
              </a:spcAft>
              <a:buFontTx/>
              <a:buNone/>
              <a:defRPr/>
            </a:pPr>
            <a:endParaRPr lang="fr-FR">
              <a:solidFill>
                <a:schemeClr val="tx1">
                  <a:lumMod val="75000"/>
                  <a:lumOff val="25000"/>
                </a:schemeClr>
              </a:solidFill>
            </a:endParaRPr>
          </a:p>
        </p:txBody>
      </p:sp>
      <p:pic>
        <p:nvPicPr>
          <p:cNvPr id="32772" name="Picture 4">
            <a:extLst>
              <a:ext uri="{FF2B5EF4-FFF2-40B4-BE49-F238E27FC236}">
                <a16:creationId xmlns:a16="http://schemas.microsoft.com/office/drawing/2014/main" id="{8A0B4A25-65DA-4FC1-A93C-4BD6A9E2D9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0213" y="4448175"/>
            <a:ext cx="284638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ED63D706-F540-4B37-A2C1-EB374671BA44}"/>
              </a:ext>
            </a:extLst>
          </p:cNvPr>
          <p:cNvSpPr>
            <a:spLocks noGrp="1" noChangeArrowheads="1"/>
          </p:cNvSpPr>
          <p:nvPr>
            <p:ph type="title"/>
          </p:nvPr>
        </p:nvSpPr>
        <p:spPr/>
        <p:txBody>
          <a:bodyPr/>
          <a:lstStyle/>
          <a:p>
            <a:pPr eaLnBrk="1" hangingPunct="1"/>
            <a:r>
              <a:rPr lang="fr-FR" altLang="fr-FR" b="1">
                <a:solidFill>
                  <a:srgbClr val="C00000"/>
                </a:solidFill>
              </a:rPr>
              <a:t>The Purpose of ECRIF</a:t>
            </a:r>
          </a:p>
        </p:txBody>
      </p:sp>
      <p:sp>
        <p:nvSpPr>
          <p:cNvPr id="3" name="Espace réservé du contenu 2">
            <a:extLst>
              <a:ext uri="{FF2B5EF4-FFF2-40B4-BE49-F238E27FC236}">
                <a16:creationId xmlns:a16="http://schemas.microsoft.com/office/drawing/2014/main" id="{C565CB93-E137-4700-80F7-B99007848BF0}"/>
              </a:ext>
            </a:extLst>
          </p:cNvPr>
          <p:cNvSpPr>
            <a:spLocks noGrp="1"/>
          </p:cNvSpPr>
          <p:nvPr>
            <p:ph idx="1"/>
          </p:nvPr>
        </p:nvSpPr>
        <p:spPr>
          <a:xfrm>
            <a:off x="179388" y="1268413"/>
            <a:ext cx="8507412" cy="5400675"/>
          </a:xfrm>
        </p:spPr>
        <p:txBody>
          <a:bodyPr rtlCol="0">
            <a:normAutofit/>
          </a:bodyPr>
          <a:lstStyle/>
          <a:p>
            <a:pPr eaLnBrk="1" fontAlgn="auto" hangingPunct="1">
              <a:lnSpc>
                <a:spcPct val="115000"/>
              </a:lnSpc>
              <a:spcAft>
                <a:spcPts val="0"/>
              </a:spcAft>
              <a:buFont typeface="Wingdings 3" charset="2"/>
              <a:buChar char=""/>
              <a:defRPr/>
            </a:pPr>
            <a:r>
              <a:rPr lang="en-US">
                <a:solidFill>
                  <a:schemeClr val="tx1">
                    <a:lumMod val="75000"/>
                    <a:lumOff val="25000"/>
                  </a:schemeClr>
                </a:solidFill>
                <a:latin typeface="Calibri"/>
                <a:ea typeface="Calibri"/>
                <a:cs typeface="Times New Roman"/>
              </a:rPr>
              <a:t>The purpose of ECRIF is not to describe teacher behavior, but rather to provide a way of looking at what students are doing and thinking as they learn during lessons. </a:t>
            </a:r>
          </a:p>
          <a:p>
            <a:pPr eaLnBrk="1" fontAlgn="auto" hangingPunct="1">
              <a:lnSpc>
                <a:spcPct val="115000"/>
              </a:lnSpc>
              <a:spcAft>
                <a:spcPts val="0"/>
              </a:spcAft>
              <a:buFont typeface="Wingdings 3" charset="2"/>
              <a:buChar char=""/>
              <a:defRPr/>
            </a:pPr>
            <a:r>
              <a:rPr lang="en-US">
                <a:solidFill>
                  <a:schemeClr val="tx1">
                    <a:lumMod val="75000"/>
                    <a:lumOff val="25000"/>
                  </a:schemeClr>
                </a:solidFill>
                <a:latin typeface="Calibri"/>
                <a:ea typeface="Calibri"/>
                <a:cs typeface="Times New Roman"/>
              </a:rPr>
              <a:t>→A shift in Teacher Thinking: E.g.</a:t>
            </a:r>
          </a:p>
          <a:p>
            <a:pPr eaLnBrk="1" fontAlgn="auto" hangingPunct="1">
              <a:lnSpc>
                <a:spcPct val="115000"/>
              </a:lnSpc>
              <a:spcAft>
                <a:spcPts val="0"/>
              </a:spcAft>
              <a:buFont typeface="Wingdings 3" charset="2"/>
              <a:buChar char=""/>
              <a:defRPr/>
            </a:pPr>
            <a:r>
              <a:rPr lang="en-US">
                <a:solidFill>
                  <a:schemeClr val="tx1">
                    <a:lumMod val="75000"/>
                    <a:lumOff val="25000"/>
                  </a:schemeClr>
                </a:solidFill>
                <a:latin typeface="Calibri"/>
                <a:ea typeface="Calibri"/>
                <a:cs typeface="Times New Roman"/>
              </a:rPr>
              <a:t> The following Task provides and overview of possible student behavior and thinking at each stage. </a:t>
            </a:r>
            <a:endParaRPr lang="fr-FR">
              <a:solidFill>
                <a:schemeClr val="tx1">
                  <a:lumMod val="75000"/>
                  <a:lumOff val="25000"/>
                </a:schemeClr>
              </a:solidFill>
              <a:latin typeface="Calibri"/>
              <a:ea typeface="Calibri"/>
              <a:cs typeface="Times New Roman"/>
            </a:endParaRPr>
          </a:p>
          <a:p>
            <a:pPr marL="0" indent="0" eaLnBrk="1" fontAlgn="auto" hangingPunct="1">
              <a:spcAft>
                <a:spcPts val="0"/>
              </a:spcAft>
              <a:buFontTx/>
              <a:buNone/>
              <a:defRPr/>
            </a:pPr>
            <a:endParaRPr lang="fr-FR">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006DF010-D178-420E-937B-26E5F409CE24}"/>
              </a:ext>
            </a:extLst>
          </p:cNvPr>
          <p:cNvSpPr>
            <a:spLocks noGrp="1" noChangeArrowheads="1"/>
          </p:cNvSpPr>
          <p:nvPr>
            <p:ph type="title"/>
          </p:nvPr>
        </p:nvSpPr>
        <p:spPr/>
        <p:txBody>
          <a:bodyPr/>
          <a:lstStyle/>
          <a:p>
            <a:pPr eaLnBrk="1" hangingPunct="1"/>
            <a:r>
              <a:rPr lang="fr-FR" altLang="fr-FR" b="1">
                <a:solidFill>
                  <a:srgbClr val="FF0000"/>
                </a:solidFill>
              </a:rPr>
              <a:t>Task 1</a:t>
            </a:r>
          </a:p>
        </p:txBody>
      </p:sp>
      <p:sp>
        <p:nvSpPr>
          <p:cNvPr id="3" name="Espace réservé du contenu 2">
            <a:extLst>
              <a:ext uri="{FF2B5EF4-FFF2-40B4-BE49-F238E27FC236}">
                <a16:creationId xmlns:a16="http://schemas.microsoft.com/office/drawing/2014/main" id="{A0CB5B3B-38CB-4565-9C85-3FF7B2240356}"/>
              </a:ext>
            </a:extLst>
          </p:cNvPr>
          <p:cNvSpPr>
            <a:spLocks noGrp="1"/>
          </p:cNvSpPr>
          <p:nvPr>
            <p:ph idx="1"/>
          </p:nvPr>
        </p:nvSpPr>
        <p:spPr/>
        <p:txBody>
          <a:bodyPr rtlCol="0">
            <a:normAutofit/>
          </a:bodyPr>
          <a:lstStyle/>
          <a:p>
            <a:pPr eaLnBrk="1" fontAlgn="auto" hangingPunct="1">
              <a:spcAft>
                <a:spcPts val="0"/>
              </a:spcAft>
              <a:buFont typeface="Wingdings 3" charset="2"/>
              <a:buChar char=""/>
              <a:defRPr/>
            </a:pPr>
            <a:r>
              <a:rPr lang="fr-FR" b="1">
                <a:solidFill>
                  <a:schemeClr val="tx1">
                    <a:lumMod val="75000"/>
                    <a:lumOff val="25000"/>
                  </a:schemeClr>
                </a:solidFill>
              </a:rPr>
              <a:t>1. C</a:t>
            </a:r>
          </a:p>
          <a:p>
            <a:pPr marL="0" indent="0" eaLnBrk="1" fontAlgn="auto" hangingPunct="1">
              <a:spcAft>
                <a:spcPts val="0"/>
              </a:spcAft>
              <a:buFontTx/>
              <a:buNone/>
              <a:defRPr/>
            </a:pPr>
            <a:endParaRPr lang="fr-FR" b="1">
              <a:solidFill>
                <a:schemeClr val="tx1">
                  <a:lumMod val="75000"/>
                  <a:lumOff val="25000"/>
                </a:schemeClr>
              </a:solidFill>
            </a:endParaRPr>
          </a:p>
          <a:p>
            <a:pPr eaLnBrk="1" fontAlgn="auto" hangingPunct="1">
              <a:spcAft>
                <a:spcPts val="0"/>
              </a:spcAft>
              <a:buFont typeface="Wingdings 3" charset="2"/>
              <a:buChar char=""/>
              <a:defRPr/>
            </a:pPr>
            <a:r>
              <a:rPr lang="fr-FR" b="1">
                <a:solidFill>
                  <a:schemeClr val="tx1">
                    <a:lumMod val="75000"/>
                    <a:lumOff val="25000"/>
                  </a:schemeClr>
                </a:solidFill>
              </a:rPr>
              <a:t>2. A</a:t>
            </a:r>
          </a:p>
          <a:p>
            <a:pPr eaLnBrk="1" fontAlgn="auto" hangingPunct="1">
              <a:spcAft>
                <a:spcPts val="0"/>
              </a:spcAft>
              <a:buFont typeface="Wingdings 3" charset="2"/>
              <a:buChar char=""/>
              <a:defRPr/>
            </a:pPr>
            <a:endParaRPr lang="fr-FR" b="1">
              <a:solidFill>
                <a:schemeClr val="tx1">
                  <a:lumMod val="75000"/>
                  <a:lumOff val="25000"/>
                </a:schemeClr>
              </a:solidFill>
            </a:endParaRPr>
          </a:p>
          <a:p>
            <a:pPr eaLnBrk="1" fontAlgn="auto" hangingPunct="1">
              <a:spcAft>
                <a:spcPts val="0"/>
              </a:spcAft>
              <a:buFont typeface="Wingdings 3" charset="2"/>
              <a:buChar char=""/>
              <a:defRPr/>
            </a:pPr>
            <a:r>
              <a:rPr lang="fr-FR" b="1">
                <a:solidFill>
                  <a:schemeClr val="tx1">
                    <a:lumMod val="75000"/>
                    <a:lumOff val="25000"/>
                  </a:schemeClr>
                </a:solidFill>
              </a:rPr>
              <a:t>3. D</a:t>
            </a:r>
          </a:p>
          <a:p>
            <a:pPr marL="0" indent="0" eaLnBrk="1" fontAlgn="auto" hangingPunct="1">
              <a:spcAft>
                <a:spcPts val="0"/>
              </a:spcAft>
              <a:buFontTx/>
              <a:buNone/>
              <a:defRPr/>
            </a:pPr>
            <a:endParaRPr lang="fr-FR" b="1">
              <a:solidFill>
                <a:schemeClr val="tx1">
                  <a:lumMod val="75000"/>
                  <a:lumOff val="25000"/>
                </a:schemeClr>
              </a:solidFill>
            </a:endParaRPr>
          </a:p>
          <a:p>
            <a:pPr eaLnBrk="1" fontAlgn="auto" hangingPunct="1">
              <a:spcAft>
                <a:spcPts val="0"/>
              </a:spcAft>
              <a:buFont typeface="Wingdings 3" charset="2"/>
              <a:buChar char=""/>
              <a:defRPr/>
            </a:pPr>
            <a:r>
              <a:rPr lang="fr-FR" b="1">
                <a:solidFill>
                  <a:schemeClr val="tx1">
                    <a:lumMod val="75000"/>
                    <a:lumOff val="25000"/>
                  </a:schemeClr>
                </a:solidFill>
              </a:rPr>
              <a:t>4.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4489726.jpg">
            <a:extLst>
              <a:ext uri="{FF2B5EF4-FFF2-40B4-BE49-F238E27FC236}">
                <a16:creationId xmlns:a16="http://schemas.microsoft.com/office/drawing/2014/main" id="{4F32DF2E-99B2-4F48-A201-5E74A250451A}"/>
              </a:ext>
            </a:extLst>
          </p:cNvPr>
          <p:cNvPicPr>
            <a:picLocks noGrp="1" noChangeAspect="1"/>
          </p:cNvPicPr>
          <p:nvPr>
            <p:ph idx="1"/>
          </p:nvPr>
        </p:nvPicPr>
        <p:blipFill>
          <a:blip r:embed="rId2"/>
          <a:stretch>
            <a:fillRect/>
          </a:stretch>
        </p:blipFill>
        <p:spPr>
          <a:xfrm>
            <a:off x="0" y="60325"/>
            <a:ext cx="9144000" cy="673735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68130-3472-4CBF-9409-71478B615C80}"/>
              </a:ext>
            </a:extLst>
          </p:cNvPr>
          <p:cNvSpPr>
            <a:spLocks noGrp="1" noChangeArrowheads="1"/>
          </p:cNvSpPr>
          <p:nvPr>
            <p:ph type="title"/>
          </p:nvPr>
        </p:nvSpPr>
        <p:spPr>
          <a:xfrm>
            <a:off x="457200" y="274638"/>
            <a:ext cx="8229600" cy="1858962"/>
          </a:xfrm>
        </p:spPr>
        <p:txBody>
          <a:bodyPr/>
          <a:lstStyle/>
          <a:p>
            <a:pPr eaLnBrk="1" hangingPunct="1"/>
            <a:endParaRPr lang="fr-FR" altLang="fr-FR" b="1">
              <a:solidFill>
                <a:srgbClr val="C00000"/>
              </a:solidFill>
            </a:endParaRPr>
          </a:p>
        </p:txBody>
      </p:sp>
      <p:sp>
        <p:nvSpPr>
          <p:cNvPr id="3" name="Espace réservé du contenu 2">
            <a:extLst>
              <a:ext uri="{FF2B5EF4-FFF2-40B4-BE49-F238E27FC236}">
                <a16:creationId xmlns:a16="http://schemas.microsoft.com/office/drawing/2014/main" id="{E3254565-4F62-4259-A540-1559BBCE36C8}"/>
              </a:ext>
            </a:extLst>
          </p:cNvPr>
          <p:cNvSpPr>
            <a:spLocks noGrp="1" noChangeArrowheads="1"/>
          </p:cNvSpPr>
          <p:nvPr>
            <p:ph idx="1"/>
          </p:nvPr>
        </p:nvSpPr>
        <p:spPr/>
        <p:txBody>
          <a:bodyPr rtlCol="0">
            <a:normAutofit fontScale="85000" lnSpcReduction="10000"/>
          </a:bodyPr>
          <a:lstStyle/>
          <a:p>
            <a:pPr marL="0" indent="0" algn="ctr" eaLnBrk="1" fontAlgn="auto" hangingPunct="1">
              <a:lnSpc>
                <a:spcPct val="150000"/>
              </a:lnSpc>
              <a:spcBef>
                <a:spcPct val="0"/>
              </a:spcBef>
              <a:spcAft>
                <a:spcPts val="0"/>
              </a:spcAft>
              <a:buFontTx/>
              <a:buNone/>
              <a:defRPr/>
            </a:pPr>
            <a:endParaRPr lang="en-US" altLang="fr-FR" sz="3600" b="1" i="1">
              <a:solidFill>
                <a:schemeClr val="tx1">
                  <a:lumMod val="75000"/>
                  <a:lumOff val="25000"/>
                </a:schemeClr>
              </a:solidFill>
              <a:latin typeface="Calibri" panose="020F0502020204030204" pitchFamily="34" charset="0"/>
            </a:endParaRPr>
          </a:p>
          <a:p>
            <a:pPr marL="0" indent="0" algn="ctr" eaLnBrk="1" fontAlgn="auto" hangingPunct="1">
              <a:lnSpc>
                <a:spcPct val="150000"/>
              </a:lnSpc>
              <a:spcBef>
                <a:spcPct val="0"/>
              </a:spcBef>
              <a:spcAft>
                <a:spcPts val="0"/>
              </a:spcAft>
              <a:buFontTx/>
              <a:buNone/>
              <a:defRPr/>
            </a:pPr>
            <a:r>
              <a:rPr lang="en-US" altLang="fr-FR" sz="3600" b="1" i="1">
                <a:solidFill>
                  <a:schemeClr val="tx1">
                    <a:lumMod val="75000"/>
                    <a:lumOff val="25000"/>
                  </a:schemeClr>
                </a:solidFill>
                <a:latin typeface="Calibri" panose="020F0502020204030204" pitchFamily="34" charset="0"/>
              </a:rPr>
              <a:t>"The real voyage of discovery consists not in seeking new landscapes, but in having new eyes." </a:t>
            </a:r>
          </a:p>
          <a:p>
            <a:pPr marL="0" indent="0" algn="ctr" eaLnBrk="1" fontAlgn="auto" hangingPunct="1">
              <a:lnSpc>
                <a:spcPct val="150000"/>
              </a:lnSpc>
              <a:spcBef>
                <a:spcPct val="0"/>
              </a:spcBef>
              <a:spcAft>
                <a:spcPts val="0"/>
              </a:spcAft>
              <a:buFontTx/>
              <a:buNone/>
              <a:defRPr/>
            </a:pPr>
            <a:r>
              <a:rPr lang="en-US" altLang="fr-FR" sz="3600" b="1" i="1">
                <a:solidFill>
                  <a:schemeClr val="tx1">
                    <a:lumMod val="75000"/>
                    <a:lumOff val="25000"/>
                  </a:schemeClr>
                </a:solidFill>
                <a:latin typeface="Calibri" panose="020F0502020204030204" pitchFamily="34" charset="0"/>
              </a:rPr>
              <a:t>- Marcel Proust</a:t>
            </a:r>
            <a:endParaRPr lang="fr-FR" altLang="fr-FR" sz="3600">
              <a:solidFill>
                <a:schemeClr val="tx1">
                  <a:lumMod val="75000"/>
                  <a:lumOff val="25000"/>
                </a:schemeClr>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94BF1A76-6342-4793-8FC3-CE14C5E161F8}"/>
              </a:ext>
            </a:extLst>
          </p:cNvPr>
          <p:cNvSpPr>
            <a:spLocks noGrp="1" noChangeArrowheads="1"/>
          </p:cNvSpPr>
          <p:nvPr>
            <p:ph type="title"/>
          </p:nvPr>
        </p:nvSpPr>
        <p:spPr/>
        <p:txBody>
          <a:bodyPr/>
          <a:lstStyle/>
          <a:p>
            <a:pPr eaLnBrk="1" hangingPunct="1"/>
            <a:r>
              <a:rPr lang="fr-FR" altLang="fr-FR" b="1">
                <a:solidFill>
                  <a:srgbClr val="C00000"/>
                </a:solidFill>
              </a:rPr>
              <a:t>So, …</a:t>
            </a:r>
          </a:p>
        </p:txBody>
      </p:sp>
      <p:sp>
        <p:nvSpPr>
          <p:cNvPr id="3" name="Espace réservé du contenu 2">
            <a:extLst>
              <a:ext uri="{FF2B5EF4-FFF2-40B4-BE49-F238E27FC236}">
                <a16:creationId xmlns:a16="http://schemas.microsoft.com/office/drawing/2014/main" id="{B904EA0A-0E0F-4A70-A35F-9115F54431F3}"/>
              </a:ext>
            </a:extLst>
          </p:cNvPr>
          <p:cNvSpPr>
            <a:spLocks noGrp="1" noChangeArrowheads="1"/>
          </p:cNvSpPr>
          <p:nvPr>
            <p:ph idx="1"/>
          </p:nvPr>
        </p:nvSpPr>
        <p:spPr/>
        <p:txBody>
          <a:bodyPr/>
          <a:lstStyle/>
          <a:p>
            <a:pPr eaLnBrk="1" hangingPunct="1">
              <a:buFont typeface="Wingdings" panose="05000000000000000000" pitchFamily="2" charset="2"/>
              <a:buChar char="v"/>
            </a:pPr>
            <a:r>
              <a:rPr lang="en-US" altLang="fr-FR">
                <a:solidFill>
                  <a:srgbClr val="000000"/>
                </a:solidFill>
                <a:latin typeface="Calibri" panose="020F0502020204030204" pitchFamily="34" charset="0"/>
              </a:rPr>
              <a:t>ECRIF is ‘ anyones’s process of learning anything.</a:t>
            </a:r>
          </a:p>
          <a:p>
            <a:pPr eaLnBrk="1" hangingPunct="1">
              <a:buFont typeface="Wingdings" panose="05000000000000000000" pitchFamily="2" charset="2"/>
              <a:buChar char="v"/>
            </a:pPr>
            <a:endParaRPr lang="en-US" altLang="fr-FR">
              <a:solidFill>
                <a:srgbClr val="000000"/>
              </a:solidFill>
              <a:latin typeface="Calibri" panose="020F0502020204030204" pitchFamily="34" charset="0"/>
            </a:endParaRPr>
          </a:p>
          <a:p>
            <a:pPr eaLnBrk="1" hangingPunct="1">
              <a:buFont typeface="Wingdings" panose="05000000000000000000" pitchFamily="2" charset="2"/>
              <a:buChar char="v"/>
            </a:pPr>
            <a:r>
              <a:rPr lang="en-US" altLang="fr-FR">
                <a:solidFill>
                  <a:srgbClr val="000000"/>
                </a:solidFill>
                <a:latin typeface="Calibri" panose="020F0502020204030204" pitchFamily="34" charset="0"/>
              </a:rPr>
              <a:t>It is not a linear framwork.</a:t>
            </a:r>
          </a:p>
          <a:p>
            <a:pPr eaLnBrk="1" hangingPunct="1">
              <a:buFont typeface="Wingdings" panose="05000000000000000000" pitchFamily="2" charset="2"/>
              <a:buChar char="v"/>
            </a:pPr>
            <a:endParaRPr lang="en-US" altLang="fr-FR">
              <a:solidFill>
                <a:srgbClr val="000000"/>
              </a:solidFill>
              <a:latin typeface="Calibri" panose="020F0502020204030204" pitchFamily="34" charset="0"/>
            </a:endParaRPr>
          </a:p>
          <a:p>
            <a:pPr eaLnBrk="1" hangingPunct="1">
              <a:buFont typeface="Wingdings" panose="05000000000000000000" pitchFamily="2" charset="2"/>
              <a:buChar char="v"/>
            </a:pPr>
            <a:r>
              <a:rPr lang="en-US" altLang="fr-FR">
                <a:solidFill>
                  <a:srgbClr val="000000"/>
                </a:solidFill>
                <a:latin typeface="Calibri" panose="020F0502020204030204" pitchFamily="34" charset="0"/>
              </a:rPr>
              <a:t>It is a shift in teachers’ thinking</a:t>
            </a:r>
            <a:endParaRPr lang="fr-FR" altLang="fr-FR">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0110C3D1-1157-4947-AB3E-06BD10B9DB8C}"/>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fr-FR" b="1">
                <a:solidFill>
                  <a:srgbClr val="C00000"/>
                </a:solidFill>
                <a:latin typeface="Calibri" panose="020F0502020204030204" pitchFamily="34" charset="0"/>
              </a:rPr>
              <a:t>Questions to consider while planning a learner-centered lesson </a:t>
            </a:r>
            <a:endParaRPr lang="fr-FR" altLang="fr-FR" b="1">
              <a:solidFill>
                <a:srgbClr val="C00000"/>
              </a:solidFill>
              <a:latin typeface="Calibri" panose="020F0502020204030204" pitchFamily="34" charset="0"/>
            </a:endParaRPr>
          </a:p>
        </p:txBody>
      </p:sp>
      <p:sp>
        <p:nvSpPr>
          <p:cNvPr id="3" name="Espace réservé du contenu 2">
            <a:extLst>
              <a:ext uri="{FF2B5EF4-FFF2-40B4-BE49-F238E27FC236}">
                <a16:creationId xmlns:a16="http://schemas.microsoft.com/office/drawing/2014/main" id="{434BDE8F-25E7-4F11-AE40-D4FB988AB1E8}"/>
              </a:ext>
            </a:extLst>
          </p:cNvPr>
          <p:cNvSpPr>
            <a:spLocks noGrp="1" noChangeArrowheads="1"/>
          </p:cNvSpPr>
          <p:nvPr>
            <p:ph idx="1"/>
          </p:nvPr>
        </p:nvSpPr>
        <p:spPr>
          <a:xfrm>
            <a:off x="457200" y="1484313"/>
            <a:ext cx="8362950" cy="5184775"/>
          </a:xfrm>
        </p:spPr>
        <p:txBody>
          <a:bodyPr/>
          <a:lstStyle/>
          <a:p>
            <a:pPr eaLnBrk="1" hangingPunct="1">
              <a:buFontTx/>
              <a:buBlip>
                <a:blip r:embed="rId2"/>
              </a:buBlip>
            </a:pPr>
            <a:r>
              <a:rPr lang="en-US" altLang="fr-FR" sz="2800">
                <a:solidFill>
                  <a:srgbClr val="000000"/>
                </a:solidFill>
                <a:latin typeface="Calibri" panose="020F0502020204030204" pitchFamily="34" charset="0"/>
                <a:ea typeface="Angsana New" panose="02020603050405020304" pitchFamily="18" charset="-34"/>
              </a:rPr>
              <a:t>How will students encounter the target language?</a:t>
            </a:r>
          </a:p>
          <a:p>
            <a:pPr eaLnBrk="1" hangingPunct="1">
              <a:buFontTx/>
              <a:buBlip>
                <a:blip r:embed="rId2"/>
              </a:buBlip>
            </a:pPr>
            <a:r>
              <a:rPr lang="en-US" altLang="fr-FR" sz="2800">
                <a:solidFill>
                  <a:srgbClr val="000000"/>
                </a:solidFill>
                <a:latin typeface="Calibri" panose="020F0502020204030204" pitchFamily="34" charset="0"/>
                <a:ea typeface="Angsana New" panose="02020603050405020304" pitchFamily="18" charset="-34"/>
              </a:rPr>
              <a:t> In what context? </a:t>
            </a:r>
          </a:p>
          <a:p>
            <a:pPr eaLnBrk="1" hangingPunct="1">
              <a:buFontTx/>
              <a:buBlip>
                <a:blip r:embed="rId2"/>
              </a:buBlip>
            </a:pPr>
            <a:r>
              <a:rPr lang="en-US" altLang="fr-FR" sz="2800">
                <a:solidFill>
                  <a:srgbClr val="000000"/>
                </a:solidFill>
                <a:latin typeface="Calibri" panose="020F0502020204030204" pitchFamily="34" charset="0"/>
                <a:ea typeface="Angsana New" panose="02020603050405020304" pitchFamily="18" charset="-34"/>
              </a:rPr>
              <a:t>How can I provide them with opportunities to activate their prior knowledge and fluency?</a:t>
            </a:r>
          </a:p>
          <a:p>
            <a:pPr eaLnBrk="1" hangingPunct="1">
              <a:buFontTx/>
              <a:buBlip>
                <a:blip r:embed="rId2"/>
              </a:buBlip>
            </a:pPr>
            <a:r>
              <a:rPr lang="en-US" altLang="fr-FR" sz="2800">
                <a:solidFill>
                  <a:srgbClr val="000000"/>
                </a:solidFill>
                <a:latin typeface="Calibri" panose="020F0502020204030204" pitchFamily="34" charset="0"/>
                <a:ea typeface="Angsana New" panose="02020603050405020304" pitchFamily="18" charset="-34"/>
              </a:rPr>
              <a:t>How will students clarify the form, meaning, and use of the target language?</a:t>
            </a:r>
          </a:p>
          <a:p>
            <a:pPr eaLnBrk="1" hangingPunct="1">
              <a:buFontTx/>
              <a:buBlip>
                <a:blip r:embed="rId2"/>
              </a:buBlip>
            </a:pPr>
            <a:r>
              <a:rPr lang="en-US" altLang="fr-FR" sz="2800">
                <a:solidFill>
                  <a:srgbClr val="000000"/>
                </a:solidFill>
                <a:latin typeface="Calibri" panose="020F0502020204030204" pitchFamily="34" charset="0"/>
                <a:ea typeface="Angsana New" panose="02020603050405020304" pitchFamily="18" charset="-34"/>
              </a:rPr>
              <a:t>How will students remember/internalize the target language?</a:t>
            </a:r>
          </a:p>
          <a:p>
            <a:pPr eaLnBrk="1" hangingPunct="1">
              <a:buFontTx/>
              <a:buBlip>
                <a:blip r:embed="rId2"/>
              </a:buBlip>
            </a:pPr>
            <a:r>
              <a:rPr lang="en-US" altLang="fr-FR" sz="2800">
                <a:solidFill>
                  <a:srgbClr val="000000"/>
                </a:solidFill>
                <a:latin typeface="Calibri" panose="020F0502020204030204" pitchFamily="34" charset="0"/>
                <a:ea typeface="Angsana New" panose="02020603050405020304" pitchFamily="18" charset="-34"/>
              </a:rPr>
              <a:t>What communicative tasks will provide students opportunities to fluently use the target language?</a:t>
            </a:r>
            <a:endParaRPr lang="fr-FR" altLang="fr-FR" sz="28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E8EEFC6F-D1BA-4002-AF6E-3955784C05EA}"/>
              </a:ext>
            </a:extLst>
          </p:cNvPr>
          <p:cNvSpPr>
            <a:spLocks noGrp="1" noChangeArrowheads="1"/>
          </p:cNvSpPr>
          <p:nvPr>
            <p:ph type="title"/>
          </p:nvPr>
        </p:nvSpPr>
        <p:spPr/>
        <p:txBody>
          <a:bodyPr/>
          <a:lstStyle/>
          <a:p>
            <a:pPr eaLnBrk="1" hangingPunct="1"/>
            <a:r>
              <a:rPr lang="en-US" altLang="fr-FR" b="1" u="sng">
                <a:solidFill>
                  <a:srgbClr val="FF0000"/>
                </a:solidFill>
                <a:latin typeface="Calibri" panose="020F0502020204030204" pitchFamily="34" charset="0"/>
              </a:rPr>
              <a:t>Task 2: Classroom application</a:t>
            </a:r>
            <a:endParaRPr lang="fr-FR" altLang="fr-FR">
              <a:latin typeface="Calibri" panose="020F0502020204030204" pitchFamily="34" charset="0"/>
            </a:endParaRPr>
          </a:p>
        </p:txBody>
      </p:sp>
      <p:sp>
        <p:nvSpPr>
          <p:cNvPr id="3" name="Espace réservé du contenu 2">
            <a:extLst>
              <a:ext uri="{FF2B5EF4-FFF2-40B4-BE49-F238E27FC236}">
                <a16:creationId xmlns:a16="http://schemas.microsoft.com/office/drawing/2014/main" id="{683E22AE-E734-424F-A9B2-571C9C79192C}"/>
              </a:ext>
            </a:extLst>
          </p:cNvPr>
          <p:cNvSpPr>
            <a:spLocks noGrp="1" noChangeArrowheads="1"/>
          </p:cNvSpPr>
          <p:nvPr>
            <p:ph idx="1"/>
          </p:nvPr>
        </p:nvSpPr>
        <p:spPr/>
        <p:txBody>
          <a:bodyPr/>
          <a:lstStyle/>
          <a:p>
            <a:pPr eaLnBrk="1" hangingPunct="1"/>
            <a:r>
              <a:rPr lang="fr-FR" altLang="fr-FR" b="1"/>
              <a:t>1. Internalize</a:t>
            </a:r>
          </a:p>
          <a:p>
            <a:pPr eaLnBrk="1" hangingPunct="1"/>
            <a:r>
              <a:rPr lang="fr-FR" altLang="fr-FR" b="1"/>
              <a:t>2. Clarify</a:t>
            </a:r>
          </a:p>
          <a:p>
            <a:pPr eaLnBrk="1" hangingPunct="1"/>
            <a:r>
              <a:rPr lang="fr-FR" altLang="fr-FR" b="1"/>
              <a:t>3. Fluency</a:t>
            </a:r>
          </a:p>
          <a:p>
            <a:pPr eaLnBrk="1" hangingPunct="1"/>
            <a:r>
              <a:rPr lang="fr-FR" altLang="fr-FR" b="1"/>
              <a:t>4. Encounter</a:t>
            </a:r>
          </a:p>
          <a:p>
            <a:pPr eaLnBrk="1" hangingPunct="1"/>
            <a:r>
              <a:rPr lang="fr-FR" altLang="fr-FR" b="1"/>
              <a:t>5. Remember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26ACA457-CE0E-44A3-A55C-046C23E7AA1C}"/>
              </a:ext>
            </a:extLst>
          </p:cNvPr>
          <p:cNvGraphicFramePr>
            <a:graphicFrameLocks noGrp="1"/>
          </p:cNvGraphicFramePr>
          <p:nvPr>
            <p:ph idx="1"/>
          </p:nvPr>
        </p:nvGraphicFramePr>
        <p:xfrm>
          <a:off x="0" y="0"/>
          <a:ext cx="9144000" cy="6219825"/>
        </p:xfrm>
        <a:graphic>
          <a:graphicData uri="http://schemas.openxmlformats.org/drawingml/2006/table">
            <a:tbl>
              <a:tblPr/>
              <a:tblGrid>
                <a:gridCol w="684213">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gridCol w="4427537">
                  <a:extLst>
                    <a:ext uri="{9D8B030D-6E8A-4147-A177-3AD203B41FA5}">
                      <a16:colId xmlns:a16="http://schemas.microsoft.com/office/drawing/2014/main" val="20002"/>
                    </a:ext>
                  </a:extLst>
                </a:gridCol>
              </a:tblGrid>
              <a:tr h="854075">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Trebuchet MS" panose="020B060302020202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3200" b="1" i="0" u="sng" strike="noStrike" cap="none" normalizeH="0" baseline="0">
                          <a:ln>
                            <a:noFill/>
                          </a:ln>
                          <a:solidFill>
                            <a:srgbClr val="C00000"/>
                          </a:solidFill>
                          <a:effectLst/>
                          <a:latin typeface="Baskerville Old Face" panose="02020602080505020303" pitchFamily="18" charset="0"/>
                          <a:cs typeface="Arial" panose="020B0604020202020204" pitchFamily="34" charset="0"/>
                        </a:rPr>
                        <a:t>Teacher’s role </a:t>
                      </a:r>
                      <a:endParaRPr kumimoji="0" lang="en-US" altLang="fr-FR" sz="3200" b="1" i="0" u="none" strike="noStrike" cap="none" normalizeH="0" baseline="0">
                        <a:ln>
                          <a:noFill/>
                        </a:ln>
                        <a:solidFill>
                          <a:srgbClr val="C00000"/>
                        </a:solidFill>
                        <a:effectLst/>
                        <a:latin typeface="Baskerville Old Face" panose="02020602080505020303" pitchFamily="18"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3200" b="1" i="0" u="sng" strike="noStrike" cap="none" normalizeH="0" baseline="0">
                          <a:ln>
                            <a:noFill/>
                          </a:ln>
                          <a:solidFill>
                            <a:srgbClr val="C00000"/>
                          </a:solidFill>
                          <a:effectLst/>
                          <a:latin typeface="Baskerville Old Face" panose="02020602080505020303" pitchFamily="18" charset="0"/>
                          <a:cs typeface="Arial" panose="020B0604020202020204" pitchFamily="34" charset="0"/>
                        </a:rPr>
                        <a:t>Potential activities </a:t>
                      </a:r>
                      <a:endParaRPr kumimoji="0" lang="en-US" altLang="fr-FR" sz="3200" b="1" i="0" u="none" strike="noStrike" cap="none" normalizeH="0" baseline="0">
                        <a:ln>
                          <a:noFill/>
                        </a:ln>
                        <a:solidFill>
                          <a:srgbClr val="C00000"/>
                        </a:solidFill>
                        <a:effectLst/>
                        <a:latin typeface="Baskerville Old Face" panose="0202060208050502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Trebuchet MS" panose="020B060302020202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35275">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R</a:t>
                      </a:r>
                      <a:endParaRPr kumimoji="0" lang="en-US" altLang="fr-FR" sz="1800" b="1"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Provide a clear context  ( text, picture, recording).</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Giving students a chance to talk about a topic .( background, transportation)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Provide a text to read or listen to </a:t>
                      </a: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Brainstorming vocabulary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Marking a particular words , phrases , or sentences in the text.</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extLst>
                  <a:ext uri="{0D108BD9-81ED-4DB2-BD59-A6C34878D82A}">
                    <a16:rowId xmlns:a16="http://schemas.microsoft.com/office/drawing/2014/main" val="10001"/>
                  </a:ext>
                </a:extLst>
              </a:tr>
              <a:tr h="2530475">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Eliciting from students rather than just telling them.</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Highlighting the language item on the board with different colors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language item several times.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Asking concept checking questions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Matching  meaning  or rule to words or sentences.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Discussing the meaning, pronunciation, or rules of the language.</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Using dictionaries.</a:t>
                      </a: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F6220963-EFB0-42AD-BE33-1150B89B8451}"/>
              </a:ext>
            </a:extLst>
          </p:cNvPr>
          <p:cNvGraphicFramePr>
            <a:graphicFrameLocks noGrp="1"/>
          </p:cNvGraphicFramePr>
          <p:nvPr>
            <p:ph idx="1"/>
          </p:nvPr>
        </p:nvGraphicFramePr>
        <p:xfrm>
          <a:off x="107950" y="115888"/>
          <a:ext cx="8856663" cy="6707187"/>
        </p:xfrm>
        <a:graphic>
          <a:graphicData uri="http://schemas.openxmlformats.org/drawingml/2006/table">
            <a:tbl>
              <a:tblPr/>
              <a:tblGrid>
                <a:gridCol w="1079500">
                  <a:extLst>
                    <a:ext uri="{9D8B030D-6E8A-4147-A177-3AD203B41FA5}">
                      <a16:colId xmlns:a16="http://schemas.microsoft.com/office/drawing/2014/main" val="20000"/>
                    </a:ext>
                  </a:extLst>
                </a:gridCol>
                <a:gridCol w="3455988">
                  <a:extLst>
                    <a:ext uri="{9D8B030D-6E8A-4147-A177-3AD203B41FA5}">
                      <a16:colId xmlns:a16="http://schemas.microsoft.com/office/drawing/2014/main" val="20001"/>
                    </a:ext>
                  </a:extLst>
                </a:gridCol>
                <a:gridCol w="4321175">
                  <a:extLst>
                    <a:ext uri="{9D8B030D-6E8A-4147-A177-3AD203B41FA5}">
                      <a16:colId xmlns:a16="http://schemas.microsoft.com/office/drawing/2014/main" val="20002"/>
                    </a:ext>
                  </a:extLst>
                </a:gridCol>
              </a:tblGrid>
              <a:tr h="2285784">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Doing choral repetition, drilling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1" i="0" u="none" strike="noStrike" cap="none" normalizeH="0" baseline="0">
                        <a:ln>
                          <a:noFill/>
                        </a:ln>
                        <a:solidFill>
                          <a:srgbClr val="000000"/>
                        </a:solidFill>
                        <a:effectLst/>
                        <a:latin typeface="Arial Rounded MT Bold" panose="020F07040305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Giving students specific feedback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Matching questions / answers</a:t>
                      </a:r>
                      <a:endParaRPr kumimoji="0" lang="en-US" altLang="fr-FR" sz="1800" b="0" i="0" u="none" strike="noStrike" cap="none" normalizeH="0" baseline="0">
                        <a:ln>
                          <a:noFill/>
                        </a:ln>
                        <a:solidFill>
                          <a:srgbClr val="000000"/>
                        </a:solidFill>
                        <a:effectLst/>
                        <a:latin typeface="Arial Rounded MT Bold" panose="020F07040305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Information gap .</a:t>
                      </a:r>
                      <a:endParaRPr kumimoji="0" lang="en-US" altLang="fr-FR" sz="1800" b="0" i="0" u="none" strike="noStrike" cap="none" normalizeH="0" baseline="0">
                        <a:ln>
                          <a:noFill/>
                        </a:ln>
                        <a:solidFill>
                          <a:srgbClr val="000000"/>
                        </a:solidFill>
                        <a:effectLst/>
                        <a:latin typeface="Arial Rounded MT Bold" panose="020F07040305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Scrambled words, sentences.</a:t>
                      </a:r>
                      <a:endParaRPr kumimoji="0" lang="en-US" altLang="fr-FR" sz="1800" b="0" i="0" u="none" strike="noStrike" cap="none" normalizeH="0" baseline="0">
                        <a:ln>
                          <a:noFill/>
                        </a:ln>
                        <a:solidFill>
                          <a:srgbClr val="000000"/>
                        </a:solidFill>
                        <a:effectLst/>
                        <a:latin typeface="Arial Rounded MT Bold" panose="020F07040305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Guessing games.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Gap filling .</a:t>
                      </a:r>
                      <a:endParaRPr kumimoji="0" lang="fr-FR" altLang="fr-FR" sz="1800" b="1" i="0" u="none" strike="noStrike" cap="none" normalizeH="0" baseline="0">
                        <a:ln>
                          <a:noFill/>
                        </a:ln>
                        <a:solidFill>
                          <a:srgbClr val="FFFFFF"/>
                        </a:solidFill>
                        <a:effectLst/>
                        <a:latin typeface="Trebuchet MS" panose="020B0603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617509">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INTE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RN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ALI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ZE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marL="342900" indent="-342900"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Providing chances to students use vocabulary or structure to talk about themselves.</a:t>
                      </a: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Doing information gap activities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Guessing game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Correcting sentences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  Peer teaching .</a:t>
                      </a: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extLst>
                  <a:ext uri="{0D108BD9-81ED-4DB2-BD59-A6C34878D82A}">
                    <a16:rowId xmlns:a16="http://schemas.microsoft.com/office/drawing/2014/main" val="10001"/>
                  </a:ext>
                </a:extLst>
              </a:tr>
              <a:tr h="2803894">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rgbClr val="000000"/>
                          </a:solidFill>
                          <a:effectLst/>
                          <a:latin typeface="Helvetica" panose="020B0604020202020204" pitchFamily="34" charset="0"/>
                          <a:cs typeface="Arial" panose="020B0604020202020204" pitchFamily="34" charset="0"/>
                        </a:rPr>
                        <a: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Encourage students to ask more questions and give longer answers.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Noting errors that students make but not correcting in the moment as they can interfere with students communication.</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marL="342900" indent="-3429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Doing a role play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Debates</a:t>
                      </a: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2000" b="0" i="0" u="none" strike="noStrike" cap="none" normalizeH="0" baseline="0">
                          <a:ln>
                            <a:noFill/>
                          </a:ln>
                          <a:solidFill>
                            <a:srgbClr val="000000"/>
                          </a:solidFill>
                          <a:effectLst/>
                          <a:latin typeface="Baskerville Old Face" panose="02020602080505020303" pitchFamily="18" charset="0"/>
                          <a:cs typeface="Arial" panose="020B0604020202020204" pitchFamily="34" charset="0"/>
                        </a:rPr>
                        <a:t>Discussions.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27ABC570-6114-4C69-BD4A-06045BB69A3E}"/>
              </a:ext>
            </a:extLst>
          </p:cNvPr>
          <p:cNvSpPr>
            <a:spLocks noGrp="1" noChangeArrowheads="1"/>
          </p:cNvSpPr>
          <p:nvPr>
            <p:ph type="title"/>
          </p:nvPr>
        </p:nvSpPr>
        <p:spPr>
          <a:xfrm>
            <a:off x="323850" y="188913"/>
            <a:ext cx="8589963" cy="1646237"/>
          </a:xfrm>
        </p:spPr>
        <p:txBody>
          <a:bodyPr rtlCol="0">
            <a:normAutofit fontScale="90000"/>
          </a:bodyPr>
          <a:lstStyle/>
          <a:p>
            <a:pPr eaLnBrk="1" fontAlgn="auto" hangingPunct="1">
              <a:spcAft>
                <a:spcPts val="0"/>
              </a:spcAft>
              <a:defRPr/>
            </a:pPr>
            <a:r>
              <a:rPr lang="fr-FR" altLang="fr-FR" sz="4000" b="1">
                <a:solidFill>
                  <a:srgbClr val="FF0000"/>
                </a:solidFill>
              </a:rPr>
              <a:t>Task 3: </a:t>
            </a:r>
            <a:br>
              <a:rPr lang="fr-FR" altLang="fr-FR" sz="4000" b="1">
                <a:solidFill>
                  <a:srgbClr val="FF0000"/>
                </a:solidFill>
              </a:rPr>
            </a:br>
            <a:r>
              <a:rPr lang="en-US" altLang="fr-FR" sz="4000" b="1">
                <a:solidFill>
                  <a:srgbClr val="FF0000"/>
                </a:solidFill>
              </a:rPr>
              <a:t>Traditional frameworks Vs ECRIF </a:t>
            </a:r>
            <a:br>
              <a:rPr lang="fr-FR" altLang="fr-FR" u="sng"/>
            </a:br>
            <a:endParaRPr lang="fr-FR" altLang="fr-FR" b="1" u="sng">
              <a:solidFill>
                <a:srgbClr val="FF0000"/>
              </a:solidFill>
            </a:endParaRPr>
          </a:p>
        </p:txBody>
      </p:sp>
      <p:sp>
        <p:nvSpPr>
          <p:cNvPr id="3" name="Espace réservé du contenu 2">
            <a:extLst>
              <a:ext uri="{FF2B5EF4-FFF2-40B4-BE49-F238E27FC236}">
                <a16:creationId xmlns:a16="http://schemas.microsoft.com/office/drawing/2014/main" id="{9980F9B6-AA0C-43DB-92B3-2AFD1215EA12}"/>
              </a:ext>
            </a:extLst>
          </p:cNvPr>
          <p:cNvSpPr>
            <a:spLocks noGrp="1"/>
          </p:cNvSpPr>
          <p:nvPr>
            <p:ph idx="1"/>
          </p:nvPr>
        </p:nvSpPr>
        <p:spPr>
          <a:xfrm>
            <a:off x="457200" y="2060848"/>
            <a:ext cx="8229600" cy="4065315"/>
          </a:xfrm>
        </p:spPr>
        <p:txBody>
          <a:bodyPr numCol="2" rtlCol="0">
            <a:normAutofit/>
          </a:bodyPr>
          <a:lstStyle/>
          <a:p>
            <a:pPr eaLnBrk="1" fontAlgn="auto" hangingPunct="1">
              <a:spcAft>
                <a:spcPts val="0"/>
              </a:spcAft>
              <a:buFont typeface="Wingdings 3" charset="2"/>
              <a:buChar char=""/>
              <a:defRPr/>
            </a:pPr>
            <a:r>
              <a:rPr lang="fr-FR" b="1">
                <a:solidFill>
                  <a:schemeClr val="tx1">
                    <a:lumMod val="75000"/>
                    <a:lumOff val="25000"/>
                  </a:schemeClr>
                </a:solidFill>
              </a:rPr>
              <a:t>1. ECRIF</a:t>
            </a:r>
          </a:p>
          <a:p>
            <a:pPr eaLnBrk="1" fontAlgn="auto" hangingPunct="1">
              <a:spcAft>
                <a:spcPts val="0"/>
              </a:spcAft>
              <a:buFont typeface="Wingdings 3" charset="2"/>
              <a:buChar char=""/>
              <a:defRPr/>
            </a:pPr>
            <a:r>
              <a:rPr lang="fr-FR" b="1">
                <a:solidFill>
                  <a:schemeClr val="tx1">
                    <a:lumMod val="75000"/>
                    <a:lumOff val="25000"/>
                  </a:schemeClr>
                </a:solidFill>
              </a:rPr>
              <a:t>2. TF</a:t>
            </a:r>
          </a:p>
          <a:p>
            <a:pPr eaLnBrk="1" fontAlgn="auto" hangingPunct="1">
              <a:spcAft>
                <a:spcPts val="0"/>
              </a:spcAft>
              <a:buFont typeface="Wingdings 3" charset="2"/>
              <a:buChar char=""/>
              <a:defRPr/>
            </a:pPr>
            <a:r>
              <a:rPr lang="fr-FR" b="1">
                <a:solidFill>
                  <a:schemeClr val="tx1">
                    <a:lumMod val="75000"/>
                    <a:lumOff val="25000"/>
                  </a:schemeClr>
                </a:solidFill>
              </a:rPr>
              <a:t>3. ECRIF</a:t>
            </a:r>
          </a:p>
          <a:p>
            <a:pPr eaLnBrk="1" fontAlgn="auto" hangingPunct="1">
              <a:spcAft>
                <a:spcPts val="0"/>
              </a:spcAft>
              <a:buFont typeface="Wingdings 3" charset="2"/>
              <a:buChar char=""/>
              <a:defRPr/>
            </a:pPr>
            <a:r>
              <a:rPr lang="fr-FR" b="1">
                <a:solidFill>
                  <a:schemeClr val="tx1">
                    <a:lumMod val="75000"/>
                    <a:lumOff val="25000"/>
                  </a:schemeClr>
                </a:solidFill>
              </a:rPr>
              <a:t>4. TF</a:t>
            </a:r>
          </a:p>
          <a:p>
            <a:pPr eaLnBrk="1" fontAlgn="auto" hangingPunct="1">
              <a:spcAft>
                <a:spcPts val="0"/>
              </a:spcAft>
              <a:buFont typeface="Wingdings 3" charset="2"/>
              <a:buChar char=""/>
              <a:defRPr/>
            </a:pPr>
            <a:r>
              <a:rPr lang="fr-FR" b="1">
                <a:solidFill>
                  <a:schemeClr val="tx1">
                    <a:lumMod val="75000"/>
                    <a:lumOff val="25000"/>
                  </a:schemeClr>
                </a:solidFill>
              </a:rPr>
              <a:t>5. ECRIF</a:t>
            </a:r>
          </a:p>
          <a:p>
            <a:pPr eaLnBrk="1" fontAlgn="auto" hangingPunct="1">
              <a:spcAft>
                <a:spcPts val="0"/>
              </a:spcAft>
              <a:buFont typeface="Wingdings 3" charset="2"/>
              <a:buChar char=""/>
              <a:defRPr/>
            </a:pPr>
            <a:r>
              <a:rPr lang="fr-FR" b="1">
                <a:solidFill>
                  <a:schemeClr val="tx1">
                    <a:lumMod val="75000"/>
                    <a:lumOff val="25000"/>
                  </a:schemeClr>
                </a:solidFill>
              </a:rPr>
              <a:t>6. ECRIF</a:t>
            </a:r>
          </a:p>
          <a:p>
            <a:pPr eaLnBrk="1" fontAlgn="auto" hangingPunct="1">
              <a:spcAft>
                <a:spcPts val="0"/>
              </a:spcAft>
              <a:buFont typeface="Wingdings 3" charset="2"/>
              <a:buChar char=""/>
              <a:defRPr/>
            </a:pPr>
            <a:endParaRPr lang="fr-FR" b="1">
              <a:solidFill>
                <a:schemeClr val="tx1">
                  <a:lumMod val="75000"/>
                  <a:lumOff val="25000"/>
                </a:schemeClr>
              </a:solidFill>
            </a:endParaRPr>
          </a:p>
          <a:p>
            <a:pPr eaLnBrk="1" fontAlgn="auto" hangingPunct="1">
              <a:spcAft>
                <a:spcPts val="0"/>
              </a:spcAft>
              <a:buFont typeface="Wingdings 3" charset="2"/>
              <a:buChar char=""/>
              <a:defRPr/>
            </a:pPr>
            <a:r>
              <a:rPr lang="fr-FR" b="1">
                <a:solidFill>
                  <a:schemeClr val="tx1">
                    <a:lumMod val="75000"/>
                    <a:lumOff val="25000"/>
                  </a:schemeClr>
                </a:solidFill>
              </a:rPr>
              <a:t>7. TF</a:t>
            </a:r>
          </a:p>
          <a:p>
            <a:pPr eaLnBrk="1" fontAlgn="auto" hangingPunct="1">
              <a:spcAft>
                <a:spcPts val="0"/>
              </a:spcAft>
              <a:buFont typeface="Wingdings 3" charset="2"/>
              <a:buChar char=""/>
              <a:defRPr/>
            </a:pPr>
            <a:r>
              <a:rPr lang="fr-FR" b="1">
                <a:solidFill>
                  <a:schemeClr val="tx1">
                    <a:lumMod val="75000"/>
                    <a:lumOff val="25000"/>
                  </a:schemeClr>
                </a:solidFill>
              </a:rPr>
              <a:t>8. ECRIF</a:t>
            </a:r>
          </a:p>
          <a:p>
            <a:pPr eaLnBrk="1" fontAlgn="auto" hangingPunct="1">
              <a:spcAft>
                <a:spcPts val="0"/>
              </a:spcAft>
              <a:buFont typeface="Wingdings 3" charset="2"/>
              <a:buChar char=""/>
              <a:defRPr/>
            </a:pPr>
            <a:r>
              <a:rPr lang="fr-FR" b="1">
                <a:solidFill>
                  <a:schemeClr val="tx1">
                    <a:lumMod val="75000"/>
                    <a:lumOff val="25000"/>
                  </a:schemeClr>
                </a:solidFill>
              </a:rPr>
              <a:t>9.TF</a:t>
            </a:r>
          </a:p>
          <a:p>
            <a:pPr eaLnBrk="1" fontAlgn="auto" hangingPunct="1">
              <a:spcAft>
                <a:spcPts val="0"/>
              </a:spcAft>
              <a:buFont typeface="Wingdings 3" charset="2"/>
              <a:buChar char=""/>
              <a:defRPr/>
            </a:pPr>
            <a:r>
              <a:rPr lang="fr-FR" b="1">
                <a:solidFill>
                  <a:schemeClr val="tx1">
                    <a:lumMod val="75000"/>
                    <a:lumOff val="25000"/>
                  </a:schemeClr>
                </a:solidFill>
              </a:rPr>
              <a:t>10. ECRIF</a:t>
            </a:r>
          </a:p>
          <a:p>
            <a:pPr eaLnBrk="1" fontAlgn="auto" hangingPunct="1">
              <a:spcAft>
                <a:spcPts val="0"/>
              </a:spcAft>
              <a:buFont typeface="Wingdings 3" charset="2"/>
              <a:buChar char=""/>
              <a:defRPr/>
            </a:pPr>
            <a:r>
              <a:rPr lang="fr-FR" b="1">
                <a:solidFill>
                  <a:schemeClr val="tx1">
                    <a:lumMod val="75000"/>
                    <a:lumOff val="25000"/>
                  </a:schemeClr>
                </a:solidFill>
              </a:rPr>
              <a:t>11. TF</a:t>
            </a:r>
          </a:p>
          <a:p>
            <a:pPr eaLnBrk="1" fontAlgn="auto" hangingPunct="1">
              <a:spcAft>
                <a:spcPts val="0"/>
              </a:spcAft>
              <a:buFont typeface="Wingdings 3" charset="2"/>
              <a:buChar char=""/>
              <a:defRPr/>
            </a:pPr>
            <a:r>
              <a:rPr lang="fr-FR" b="1">
                <a:solidFill>
                  <a:schemeClr val="tx1">
                    <a:lumMod val="75000"/>
                    <a:lumOff val="25000"/>
                  </a:schemeClr>
                </a:solidFill>
              </a:rPr>
              <a:t>12. ECRIF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FFD2A9B9-BDCC-495F-95DA-4913BB476167}"/>
              </a:ext>
            </a:extLst>
          </p:cNvPr>
          <p:cNvGraphicFramePr>
            <a:graphicFrameLocks noGrp="1"/>
          </p:cNvGraphicFramePr>
          <p:nvPr>
            <p:ph idx="1"/>
          </p:nvPr>
        </p:nvGraphicFramePr>
        <p:xfrm>
          <a:off x="0" y="0"/>
          <a:ext cx="9144000" cy="6858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36600">
                <a:tc>
                  <a:txBody>
                    <a:bodyPr/>
                    <a:lstStyle>
                      <a:lvl1pPr defTabSz="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fr-FR" sz="2000" b="0" i="0" u="sng" strike="noStrike" cap="none" normalizeH="0" baseline="0">
                          <a:ln>
                            <a:noFill/>
                          </a:ln>
                          <a:solidFill>
                            <a:srgbClr val="000000"/>
                          </a:solidFill>
                          <a:effectLst/>
                          <a:latin typeface="Algerian" panose="04020705040A02060702" pitchFamily="82" charset="0"/>
                          <a:cs typeface="Arial" panose="020B0604020202020204" pitchFamily="34" charset="0"/>
                        </a:rPr>
                        <a:t>Traditional  frameworks </a:t>
                      </a:r>
                      <a:endParaRPr kumimoji="0" lang="fr-FR" altLang="fr-FR" sz="1800" b="1" i="0" u="none" strike="noStrike" cap="none" normalizeH="0" baseline="0">
                        <a:ln>
                          <a:noFill/>
                        </a:ln>
                        <a:solidFill>
                          <a:srgbClr val="FFFFFF"/>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sng" strike="noStrike" cap="none" normalizeH="0" baseline="0">
                          <a:ln>
                            <a:noFill/>
                          </a:ln>
                          <a:solidFill>
                            <a:srgbClr val="000000"/>
                          </a:solidFill>
                          <a:effectLst/>
                          <a:latin typeface="Algerian" panose="04020705040A02060702" pitchFamily="82" charset="0"/>
                          <a:cs typeface="Arial" panose="020B0604020202020204" pitchFamily="34" charset="0"/>
                        </a:rPr>
                        <a:t>ECRIF  framework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21400">
                <a:tc>
                  <a:txBody>
                    <a:bodyPr/>
                    <a:lstStyle>
                      <a:lvl1pPr marL="285750" indent="-2857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The focus is on what the  teacher is doing.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the emphasis is on teaching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The lesson follows strict linear stages.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prescription of what students should do.</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They present a teaching process.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Teacher-centered (thinking)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marL="285750" indent="-28575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The focus is on what students are doing while learning.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Description of how students are actually learning.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The emphasis is on learning(ECRIF presents learning process).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The lesson is adjusted to serve students learning.</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learning follows flexible stages.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  Students are in charge of their learning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fr-FR" sz="1800" b="0" i="0" u="none" strike="noStrike" cap="none" normalizeH="0" baseline="0">
                          <a:ln>
                            <a:noFill/>
                          </a:ln>
                          <a:solidFill>
                            <a:srgbClr val="000000"/>
                          </a:solidFill>
                          <a:effectLst/>
                          <a:latin typeface="Helvetica" panose="020B0604020202020204" pitchFamily="34" charset="0"/>
                          <a:cs typeface="Arial" panose="020B0604020202020204" pitchFamily="34" charset="0"/>
                        </a:rPr>
                        <a:t>Learner-centered..</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A6ADCE79-4F55-4E3E-BC3D-86B8C11678E4}"/>
              </a:ext>
            </a:extLst>
          </p:cNvPr>
          <p:cNvSpPr>
            <a:spLocks noGrp="1" noChangeArrowheads="1"/>
          </p:cNvSpPr>
          <p:nvPr>
            <p:ph type="title"/>
          </p:nvPr>
        </p:nvSpPr>
        <p:spPr/>
        <p:txBody>
          <a:bodyPr/>
          <a:lstStyle/>
          <a:p>
            <a:pPr eaLnBrk="1" hangingPunct="1"/>
            <a:r>
              <a:rPr lang="fr-FR" altLang="fr-FR" b="1">
                <a:solidFill>
                  <a:srgbClr val="FF0000"/>
                </a:solidFill>
              </a:rPr>
              <a:t>Task 4</a:t>
            </a:r>
          </a:p>
        </p:txBody>
      </p:sp>
      <p:sp>
        <p:nvSpPr>
          <p:cNvPr id="3" name="Espace réservé du contenu 2">
            <a:extLst>
              <a:ext uri="{FF2B5EF4-FFF2-40B4-BE49-F238E27FC236}">
                <a16:creationId xmlns:a16="http://schemas.microsoft.com/office/drawing/2014/main" id="{E8CE2C61-E22C-48AA-9861-0975E8D3321C}"/>
              </a:ext>
            </a:extLst>
          </p:cNvPr>
          <p:cNvSpPr>
            <a:spLocks noGrp="1" noChangeArrowheads="1"/>
          </p:cNvSpPr>
          <p:nvPr>
            <p:ph idx="1"/>
          </p:nvPr>
        </p:nvSpPr>
        <p:spPr/>
        <p:txBody>
          <a:bodyPr/>
          <a:lstStyle/>
          <a:p>
            <a:pPr eaLnBrk="1" hangingPunct="1"/>
            <a:r>
              <a:rPr lang="fr-FR" altLang="fr-FR" b="1"/>
              <a:t>Encouter: B</a:t>
            </a:r>
          </a:p>
          <a:p>
            <a:pPr eaLnBrk="1" hangingPunct="1"/>
            <a:r>
              <a:rPr lang="fr-FR" altLang="fr-FR" b="1"/>
              <a:t>Clarify: E</a:t>
            </a:r>
          </a:p>
          <a:p>
            <a:pPr eaLnBrk="1" hangingPunct="1"/>
            <a:r>
              <a:rPr lang="fr-FR" altLang="fr-FR" b="1"/>
              <a:t>Remember: D</a:t>
            </a:r>
          </a:p>
          <a:p>
            <a:pPr eaLnBrk="1" hangingPunct="1"/>
            <a:r>
              <a:rPr lang="fr-FR" altLang="fr-FR" b="1"/>
              <a:t>Internalize: A</a:t>
            </a:r>
          </a:p>
          <a:p>
            <a:pPr eaLnBrk="1" hangingPunct="1"/>
            <a:r>
              <a:rPr lang="fr-FR" altLang="fr-FR" b="1"/>
              <a:t>Fluency: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B4908AE3-D06F-4582-8343-02232E51B906}"/>
              </a:ext>
            </a:extLst>
          </p:cNvPr>
          <p:cNvSpPr>
            <a:spLocks noGrp="1" noChangeArrowheads="1"/>
          </p:cNvSpPr>
          <p:nvPr>
            <p:ph type="title"/>
          </p:nvPr>
        </p:nvSpPr>
        <p:spPr/>
        <p:txBody>
          <a:bodyPr/>
          <a:lstStyle/>
          <a:p>
            <a:pPr eaLnBrk="1" hangingPunct="1"/>
            <a:r>
              <a:rPr lang="fr-FR" altLang="fr-FR" b="1">
                <a:solidFill>
                  <a:srgbClr val="C00000"/>
                </a:solidFill>
              </a:rPr>
              <a:t>Video</a:t>
            </a:r>
          </a:p>
        </p:txBody>
      </p:sp>
      <p:sp>
        <p:nvSpPr>
          <p:cNvPr id="45059" name="Espace réservé du contenu 2">
            <a:extLst>
              <a:ext uri="{FF2B5EF4-FFF2-40B4-BE49-F238E27FC236}">
                <a16:creationId xmlns:a16="http://schemas.microsoft.com/office/drawing/2014/main" id="{37E05B2B-3EC9-43E3-8156-0367E1A36F04}"/>
              </a:ext>
            </a:extLst>
          </p:cNvPr>
          <p:cNvSpPr>
            <a:spLocks noGrp="1" noChangeArrowheads="1"/>
          </p:cNvSpPr>
          <p:nvPr>
            <p:ph idx="1"/>
          </p:nvPr>
        </p:nvSpPr>
        <p:spPr/>
        <p:txBody>
          <a:bodyPr/>
          <a:lstStyle/>
          <a:p>
            <a:pPr eaLnBrk="1" hangingPunct="1"/>
            <a:endParaRPr lang="fr-FR" alt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20EF220A-3C40-470F-8E20-5F179671B391}"/>
              </a:ext>
            </a:extLst>
          </p:cNvPr>
          <p:cNvSpPr>
            <a:spLocks noGrp="1" noChangeArrowheads="1"/>
          </p:cNvSpPr>
          <p:nvPr>
            <p:ph type="title"/>
          </p:nvPr>
        </p:nvSpPr>
        <p:spPr/>
        <p:txBody>
          <a:bodyPr/>
          <a:lstStyle/>
          <a:p>
            <a:pPr eaLnBrk="1" hangingPunct="1"/>
            <a:r>
              <a:rPr lang="fr-FR" altLang="fr-FR" b="1">
                <a:solidFill>
                  <a:srgbClr val="C00000"/>
                </a:solidFill>
              </a:rPr>
              <a:t>Conclusion</a:t>
            </a:r>
          </a:p>
        </p:txBody>
      </p:sp>
      <p:sp>
        <p:nvSpPr>
          <p:cNvPr id="3" name="Espace réservé du contenu 2">
            <a:extLst>
              <a:ext uri="{FF2B5EF4-FFF2-40B4-BE49-F238E27FC236}">
                <a16:creationId xmlns:a16="http://schemas.microsoft.com/office/drawing/2014/main" id="{F9D58B0C-6009-4EA4-80E4-ED321D3AE2B8}"/>
              </a:ext>
            </a:extLst>
          </p:cNvPr>
          <p:cNvSpPr>
            <a:spLocks noGrp="1" noChangeArrowheads="1"/>
          </p:cNvSpPr>
          <p:nvPr>
            <p:ph idx="1"/>
          </p:nvPr>
        </p:nvSpPr>
        <p:spPr>
          <a:xfrm>
            <a:off x="539750" y="1628775"/>
            <a:ext cx="8229600" cy="5040313"/>
          </a:xfrm>
        </p:spPr>
        <p:txBody>
          <a:bodyPr/>
          <a:lstStyle/>
          <a:p>
            <a:pPr eaLnBrk="1" hangingPunct="1"/>
            <a:r>
              <a:rPr lang="en-US" altLang="fr-FR"/>
              <a:t>The goal of the ECRIF framework is to help students learn new language and skills so that they can use them fluently (i.e. with relative ease and speed) and accurately (i.e. with the correct form and meaning) to communicate outside the classroom.</a:t>
            </a:r>
          </a:p>
          <a:p>
            <a:pPr eaLnBrk="1" hangingPunct="1"/>
            <a:r>
              <a:rPr lang="en-US" altLang="fr-FR"/>
              <a:t>It's a framework for understanding learning</a:t>
            </a:r>
          </a:p>
          <a:p>
            <a:pPr eaLnBrk="1" hangingPunct="1"/>
            <a:r>
              <a:rPr lang="en-US" altLang="fr-FR"/>
              <a:t>It's a lesson planning framework</a:t>
            </a: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F988E1D6-B6EC-48E8-BFE5-684A4C7757D7}"/>
              </a:ext>
            </a:extLst>
          </p:cNvPr>
          <p:cNvSpPr>
            <a:spLocks noGrp="1" noChangeArrowheads="1"/>
          </p:cNvSpPr>
          <p:nvPr>
            <p:ph type="title"/>
          </p:nvPr>
        </p:nvSpPr>
        <p:spPr>
          <a:xfrm>
            <a:off x="468313" y="188913"/>
            <a:ext cx="8229600" cy="1143000"/>
          </a:xfrm>
        </p:spPr>
        <p:txBody>
          <a:bodyPr/>
          <a:lstStyle/>
          <a:p>
            <a:pPr eaLnBrk="1" hangingPunct="1"/>
            <a:r>
              <a:rPr lang="en-US" altLang="fr-FR" b="1">
                <a:solidFill>
                  <a:srgbClr val="C00000"/>
                </a:solidFill>
                <a:latin typeface="Calibri" panose="020F0502020204030204" pitchFamily="34" charset="0"/>
              </a:rPr>
              <a:t>The Outline</a:t>
            </a:r>
            <a:endParaRPr lang="fr-FR" altLang="fr-FR" b="1">
              <a:solidFill>
                <a:srgbClr val="C00000"/>
              </a:solidFill>
              <a:latin typeface="Calibri" panose="020F0502020204030204" pitchFamily="34" charset="0"/>
            </a:endParaRPr>
          </a:p>
        </p:txBody>
      </p:sp>
      <p:sp>
        <p:nvSpPr>
          <p:cNvPr id="3" name="Espace réservé du contenu 2">
            <a:extLst>
              <a:ext uri="{FF2B5EF4-FFF2-40B4-BE49-F238E27FC236}">
                <a16:creationId xmlns:a16="http://schemas.microsoft.com/office/drawing/2014/main" id="{74A2A6C4-97DD-4D22-B4AD-7A33A3436587}"/>
              </a:ext>
            </a:extLst>
          </p:cNvPr>
          <p:cNvSpPr>
            <a:spLocks noGrp="1"/>
          </p:cNvSpPr>
          <p:nvPr>
            <p:ph idx="1"/>
          </p:nvPr>
        </p:nvSpPr>
        <p:spPr>
          <a:xfrm>
            <a:off x="457200" y="1600200"/>
            <a:ext cx="8229600" cy="5141913"/>
          </a:xfrm>
        </p:spPr>
        <p:txBody>
          <a:bodyPr rtlCol="0">
            <a:normAutofit/>
          </a:bodyPr>
          <a:lstStyle/>
          <a:p>
            <a:pPr eaLnBrk="1" fontAlgn="auto" hangingPunct="1">
              <a:spcAft>
                <a:spcPts val="0"/>
              </a:spcAft>
              <a:buFont typeface="Wingdings 3" charset="2"/>
              <a:buChar char=""/>
              <a:defRPr/>
            </a:pPr>
            <a:r>
              <a:rPr lang="fr-FR" sz="2800" b="1">
                <a:solidFill>
                  <a:schemeClr val="tx1">
                    <a:lumMod val="75000"/>
                    <a:lumOff val="25000"/>
                  </a:schemeClr>
                </a:solidFill>
                <a:latin typeface="Calibri" pitchFamily="34" charset="0"/>
                <a:cs typeface="Arabic Typesetting" pitchFamily="66" charset="-78"/>
              </a:rPr>
              <a:t>Introduction</a:t>
            </a:r>
          </a:p>
          <a:p>
            <a:pPr lvl="1" eaLnBrk="1" fontAlgn="auto" hangingPunct="1">
              <a:spcAft>
                <a:spcPts val="0"/>
              </a:spcAft>
              <a:buFont typeface="Wingdings 3" charset="2"/>
              <a:buChar char=""/>
              <a:defRPr/>
            </a:pPr>
            <a:r>
              <a:rPr lang="fr-FR" b="1">
                <a:solidFill>
                  <a:schemeClr val="tx1">
                    <a:lumMod val="75000"/>
                    <a:lumOff val="25000"/>
                  </a:schemeClr>
                </a:solidFill>
                <a:latin typeface="Calibri" pitchFamily="34" charset="0"/>
                <a:cs typeface="Arabic Typesetting" pitchFamily="66" charset="-78"/>
              </a:rPr>
              <a:t>What is a framework?</a:t>
            </a:r>
          </a:p>
          <a:p>
            <a:pPr lvl="1" eaLnBrk="1" fontAlgn="auto" hangingPunct="1">
              <a:spcAft>
                <a:spcPts val="0"/>
              </a:spcAft>
              <a:buFont typeface="Wingdings 3" charset="2"/>
              <a:buChar char=""/>
              <a:defRPr/>
            </a:pPr>
            <a:r>
              <a:rPr lang="en-US" b="1">
                <a:solidFill>
                  <a:schemeClr val="tx1">
                    <a:lumMod val="75000"/>
                    <a:lumOff val="25000"/>
                  </a:schemeClr>
                </a:solidFill>
                <a:latin typeface="Calibri" pitchFamily="34" charset="0"/>
              </a:rPr>
              <a:t>Types of frameworks in ELT</a:t>
            </a:r>
          </a:p>
          <a:p>
            <a:pPr lvl="1" eaLnBrk="1" fontAlgn="auto" hangingPunct="1">
              <a:spcAft>
                <a:spcPts val="0"/>
              </a:spcAft>
              <a:buFont typeface="Wingdings 3" charset="2"/>
              <a:buChar char=""/>
              <a:defRPr/>
            </a:pPr>
            <a:r>
              <a:rPr lang="en-US" b="1">
                <a:solidFill>
                  <a:schemeClr val="tx1">
                    <a:lumMod val="75000"/>
                    <a:lumOff val="25000"/>
                  </a:schemeClr>
                </a:solidFill>
                <a:latin typeface="Calibri" pitchFamily="34" charset="0"/>
              </a:rPr>
              <a:t>Difference between ECRIF and other frameworks</a:t>
            </a:r>
            <a:endParaRPr lang="fr-FR" b="1">
              <a:solidFill>
                <a:schemeClr val="tx1">
                  <a:lumMod val="75000"/>
                  <a:lumOff val="25000"/>
                </a:schemeClr>
              </a:solidFill>
              <a:latin typeface="Calibri" pitchFamily="34" charset="0"/>
              <a:cs typeface="Arabic Typesetting" pitchFamily="66" charset="-78"/>
            </a:endParaRPr>
          </a:p>
          <a:p>
            <a:pPr eaLnBrk="1" fontAlgn="auto" hangingPunct="1">
              <a:spcAft>
                <a:spcPts val="0"/>
              </a:spcAft>
              <a:buFont typeface="Wingdings 3" charset="2"/>
              <a:buChar char=""/>
              <a:defRPr/>
            </a:pPr>
            <a:r>
              <a:rPr lang="en-US" sz="2800" b="1">
                <a:solidFill>
                  <a:schemeClr val="tx1">
                    <a:lumMod val="75000"/>
                    <a:lumOff val="25000"/>
                  </a:schemeClr>
                </a:solidFill>
                <a:latin typeface="Calibri" pitchFamily="34" charset="0"/>
              </a:rPr>
              <a:t>ECRIF: definition</a:t>
            </a:r>
          </a:p>
          <a:p>
            <a:pPr eaLnBrk="1" fontAlgn="auto" hangingPunct="1">
              <a:spcAft>
                <a:spcPts val="0"/>
              </a:spcAft>
              <a:buFont typeface="Wingdings 3" charset="2"/>
              <a:buChar char=""/>
              <a:defRPr/>
            </a:pPr>
            <a:r>
              <a:rPr lang="en-US" sz="2800" b="1">
                <a:solidFill>
                  <a:schemeClr val="tx1">
                    <a:lumMod val="75000"/>
                    <a:lumOff val="25000"/>
                  </a:schemeClr>
                </a:solidFill>
                <a:latin typeface="Calibri" pitchFamily="34" charset="0"/>
              </a:rPr>
              <a:t>ECRIF: Purpose</a:t>
            </a:r>
          </a:p>
          <a:p>
            <a:pPr eaLnBrk="1" fontAlgn="auto" hangingPunct="1">
              <a:spcAft>
                <a:spcPts val="0"/>
              </a:spcAft>
              <a:buFont typeface="Wingdings 3" charset="2"/>
              <a:buChar char=""/>
              <a:defRPr/>
            </a:pPr>
            <a:r>
              <a:rPr lang="en-US" sz="2800" b="1">
                <a:solidFill>
                  <a:schemeClr val="tx1">
                    <a:lumMod val="75000"/>
                    <a:lumOff val="25000"/>
                  </a:schemeClr>
                </a:solidFill>
                <a:latin typeface="Calibri" pitchFamily="34" charset="0"/>
              </a:rPr>
              <a:t>ECRIF: main stages</a:t>
            </a:r>
          </a:p>
          <a:p>
            <a:pPr eaLnBrk="1" fontAlgn="auto" hangingPunct="1">
              <a:spcAft>
                <a:spcPts val="0"/>
              </a:spcAft>
              <a:buFont typeface="Wingdings 3" charset="2"/>
              <a:buChar char=""/>
              <a:defRPr/>
            </a:pPr>
            <a:r>
              <a:rPr lang="en-US" sz="2800" b="1">
                <a:solidFill>
                  <a:schemeClr val="tx1">
                    <a:lumMod val="75000"/>
                    <a:lumOff val="25000"/>
                  </a:schemeClr>
                </a:solidFill>
                <a:latin typeface="Calibri" pitchFamily="34" charset="0"/>
              </a:rPr>
              <a:t>The application in the classroom</a:t>
            </a:r>
          </a:p>
          <a:p>
            <a:pPr eaLnBrk="1" fontAlgn="auto" hangingPunct="1">
              <a:spcAft>
                <a:spcPts val="0"/>
              </a:spcAft>
              <a:buFont typeface="Wingdings 3" charset="2"/>
              <a:buChar char=""/>
              <a:defRPr/>
            </a:pPr>
            <a:r>
              <a:rPr lang="en-US" sz="2800" b="1">
                <a:solidFill>
                  <a:schemeClr val="tx1">
                    <a:lumMod val="75000"/>
                    <a:lumOff val="25000"/>
                  </a:schemeClr>
                </a:solidFill>
                <a:latin typeface="Calibri" pitchFamily="34" charset="0"/>
              </a:rPr>
              <a:t>Conclusion</a:t>
            </a:r>
          </a:p>
          <a:p>
            <a:pPr eaLnBrk="1" fontAlgn="auto" hangingPunct="1">
              <a:spcAft>
                <a:spcPts val="0"/>
              </a:spcAft>
              <a:buFont typeface="Wingdings 3" charset="2"/>
              <a:buChar char=""/>
              <a:defRPr/>
            </a:pPr>
            <a:endParaRPr lang="fr-FR" b="1">
              <a:solidFill>
                <a:schemeClr val="tx1">
                  <a:lumMod val="75000"/>
                  <a:lumOff val="25000"/>
                </a:schemeClr>
              </a:solidFill>
              <a:latin typeface="Arabic Typesetting" pitchFamily="66" charset="-78"/>
              <a:cs typeface="Arabic Typesetting" pitchFamily="66" charset="-78"/>
            </a:endParaRPr>
          </a:p>
          <a:p>
            <a:pPr marL="457200" lvl="1" indent="0" eaLnBrk="1" fontAlgn="auto" hangingPunct="1">
              <a:spcAft>
                <a:spcPts val="0"/>
              </a:spcAft>
              <a:buFontTx/>
              <a:buNone/>
              <a:defRPr/>
            </a:pPr>
            <a:endParaRPr lang="fr-FR" b="1">
              <a:solidFill>
                <a:schemeClr val="tx1">
                  <a:lumMod val="75000"/>
                  <a:lumOff val="25000"/>
                </a:schemeClr>
              </a:solidFill>
              <a:latin typeface="Arabic Typesetting" pitchFamily="66" charset="-78"/>
              <a:cs typeface="Arabic Typesetting" pitchFamily="66" charset="-78"/>
            </a:endParaRPr>
          </a:p>
          <a:p>
            <a:pPr eaLnBrk="1" fontAlgn="auto" hangingPunct="1">
              <a:spcAft>
                <a:spcPts val="0"/>
              </a:spcAft>
              <a:buFont typeface="Wingdings 3" charset="2"/>
              <a:buChar char=""/>
              <a:defRPr/>
            </a:pPr>
            <a:endParaRPr lang="fr-FR">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B7293F4A-92F4-48EC-8572-E481898D329A}"/>
              </a:ext>
            </a:extLst>
          </p:cNvPr>
          <p:cNvSpPr>
            <a:spLocks noGrp="1" noChangeArrowheads="1"/>
          </p:cNvSpPr>
          <p:nvPr>
            <p:ph type="title"/>
          </p:nvPr>
        </p:nvSpPr>
        <p:spPr/>
        <p:txBody>
          <a:bodyPr/>
          <a:lstStyle/>
          <a:p>
            <a:pPr eaLnBrk="1" hangingPunct="1"/>
            <a:r>
              <a:rPr lang="fr-FR" altLang="fr-FR" b="1">
                <a:solidFill>
                  <a:srgbClr val="C00000"/>
                </a:solidFill>
              </a:rPr>
              <a:t>Conclusion</a:t>
            </a:r>
          </a:p>
        </p:txBody>
      </p:sp>
      <p:sp>
        <p:nvSpPr>
          <p:cNvPr id="3" name="Espace réservé du contenu 2">
            <a:extLst>
              <a:ext uri="{FF2B5EF4-FFF2-40B4-BE49-F238E27FC236}">
                <a16:creationId xmlns:a16="http://schemas.microsoft.com/office/drawing/2014/main" id="{0DB86B99-9657-4BEF-B170-8BFF0B5CBD84}"/>
              </a:ext>
            </a:extLst>
          </p:cNvPr>
          <p:cNvSpPr>
            <a:spLocks noGrp="1" noChangeArrowheads="1"/>
          </p:cNvSpPr>
          <p:nvPr>
            <p:ph idx="1"/>
          </p:nvPr>
        </p:nvSpPr>
        <p:spPr/>
        <p:txBody>
          <a:bodyPr/>
          <a:lstStyle/>
          <a:p>
            <a:pPr eaLnBrk="1" hangingPunct="1"/>
            <a:r>
              <a:rPr lang="en-US" altLang="fr-FR"/>
              <a:t>It can be used to assess the relation between the learner and the material</a:t>
            </a:r>
          </a:p>
          <a:p>
            <a:pPr eaLnBrk="1" hangingPunct="1"/>
            <a:r>
              <a:rPr lang="en-US" altLang="fr-FR"/>
              <a:t>It can be used as a guide to determine what kind of corrective feedback would be useful for the learner</a:t>
            </a:r>
          </a:p>
          <a:p>
            <a:pPr eaLnBrk="1" hangingPunct="1"/>
            <a:r>
              <a:rPr lang="en-US" altLang="fr-FR"/>
              <a:t>ECRIF is not a linear experience or framework, although at times can be used that way</a:t>
            </a: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Espace réservé du contenu 3">
            <a:extLst>
              <a:ext uri="{FF2B5EF4-FFF2-40B4-BE49-F238E27FC236}">
                <a16:creationId xmlns:a16="http://schemas.microsoft.com/office/drawing/2014/main" id="{8CEBB86C-2BA3-48ED-AE33-9351D6CB22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620713"/>
            <a:ext cx="8662988" cy="576421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2604EF9D-B18A-4E53-AB47-4048EB730A67}"/>
              </a:ext>
            </a:extLst>
          </p:cNvPr>
          <p:cNvSpPr>
            <a:spLocks noGrp="1" noChangeArrowheads="1"/>
          </p:cNvSpPr>
          <p:nvPr>
            <p:ph type="title"/>
          </p:nvPr>
        </p:nvSpPr>
        <p:spPr/>
        <p:txBody>
          <a:bodyPr/>
          <a:lstStyle/>
          <a:p>
            <a:pPr eaLnBrk="1" hangingPunct="1"/>
            <a:r>
              <a:rPr lang="fr-FR" altLang="fr-FR" b="1">
                <a:solidFill>
                  <a:srgbClr val="C00000"/>
                </a:solidFill>
              </a:rPr>
              <a:t>References</a:t>
            </a:r>
          </a:p>
        </p:txBody>
      </p:sp>
      <p:sp>
        <p:nvSpPr>
          <p:cNvPr id="3" name="Espace réservé du contenu 2">
            <a:extLst>
              <a:ext uri="{FF2B5EF4-FFF2-40B4-BE49-F238E27FC236}">
                <a16:creationId xmlns:a16="http://schemas.microsoft.com/office/drawing/2014/main" id="{CDB9087F-85A0-4778-866E-0616AE6DB5AB}"/>
              </a:ext>
            </a:extLst>
          </p:cNvPr>
          <p:cNvSpPr>
            <a:spLocks noGrp="1"/>
          </p:cNvSpPr>
          <p:nvPr>
            <p:ph idx="1"/>
          </p:nvPr>
        </p:nvSpPr>
        <p:spPr/>
        <p:txBody>
          <a:bodyPr rtlCol="0">
            <a:normAutofit/>
          </a:bodyPr>
          <a:lstStyle/>
          <a:p>
            <a:pPr marL="0" indent="0" algn="ctr" eaLnBrk="1" fontAlgn="auto" hangingPunct="1">
              <a:spcAft>
                <a:spcPts val="0"/>
              </a:spcAft>
              <a:buFontTx/>
              <a:buNone/>
              <a:defRPr/>
            </a:pPr>
            <a:endParaRPr lang="fr-FR" sz="4000">
              <a:solidFill>
                <a:schemeClr val="accent5">
                  <a:lumMod val="25000"/>
                </a:schemeClr>
              </a:solidFill>
              <a:hlinkClick r:id="rId2"/>
            </a:endParaRPr>
          </a:p>
          <a:p>
            <a:pPr marL="0" indent="0" algn="ctr" eaLnBrk="1" fontAlgn="auto" hangingPunct="1">
              <a:spcAft>
                <a:spcPts val="0"/>
              </a:spcAft>
              <a:buFontTx/>
              <a:buNone/>
              <a:defRPr/>
            </a:pPr>
            <a:r>
              <a:rPr lang="fr-FR" sz="4000">
                <a:solidFill>
                  <a:schemeClr val="accent5">
                    <a:lumMod val="25000"/>
                  </a:schemeClr>
                </a:solidFill>
                <a:hlinkClick r:id="rId2"/>
              </a:rPr>
              <a:t>www.ecrif.com</a:t>
            </a:r>
            <a:endParaRPr lang="fr-FR" sz="4000">
              <a:solidFill>
                <a:schemeClr val="accent5">
                  <a:lumMod val="25000"/>
                </a:schemeClr>
              </a:solidFill>
            </a:endParaRPr>
          </a:p>
          <a:p>
            <a:pPr marL="0" indent="0" algn="ctr" eaLnBrk="1" fontAlgn="auto" hangingPunct="1">
              <a:spcAft>
                <a:spcPts val="0"/>
              </a:spcAft>
              <a:buFontTx/>
              <a:buNone/>
              <a:defRPr/>
            </a:pPr>
            <a:endParaRPr lang="fr-FR" sz="4000">
              <a:solidFill>
                <a:schemeClr val="tx1">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F7E67C8B-068A-4038-9FBD-8435402A70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916113"/>
            <a:ext cx="8229600" cy="34639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29C72BC2-A247-4170-967E-4AA3593346AA}"/>
              </a:ext>
            </a:extLst>
          </p:cNvPr>
          <p:cNvSpPr>
            <a:spLocks noGrp="1" noChangeArrowheads="1"/>
          </p:cNvSpPr>
          <p:nvPr>
            <p:ph type="title"/>
          </p:nvPr>
        </p:nvSpPr>
        <p:spPr/>
        <p:txBody>
          <a:bodyPr/>
          <a:lstStyle/>
          <a:p>
            <a:pPr eaLnBrk="1" hangingPunct="1"/>
            <a:r>
              <a:rPr lang="en-US" altLang="fr-FR" b="1">
                <a:solidFill>
                  <a:srgbClr val="C00000"/>
                </a:solidFill>
                <a:latin typeface="Calibri" panose="020F0502020204030204" pitchFamily="34" charset="0"/>
              </a:rPr>
              <a:t>What is a framework?</a:t>
            </a:r>
            <a:br>
              <a:rPr lang="en-US" altLang="fr-FR" b="1">
                <a:solidFill>
                  <a:srgbClr val="FF0000"/>
                </a:solidFill>
                <a:latin typeface="Baskerville Old Face" panose="02020602080505020303" pitchFamily="18" charset="0"/>
              </a:rPr>
            </a:br>
            <a:endParaRPr lang="fr-FR" altLang="fr-FR"/>
          </a:p>
        </p:txBody>
      </p:sp>
      <p:sp>
        <p:nvSpPr>
          <p:cNvPr id="3" name="Espace réservé du contenu 2">
            <a:extLst>
              <a:ext uri="{FF2B5EF4-FFF2-40B4-BE49-F238E27FC236}">
                <a16:creationId xmlns:a16="http://schemas.microsoft.com/office/drawing/2014/main" id="{6242D681-38B4-4B38-A005-273A387DE82B}"/>
              </a:ext>
            </a:extLst>
          </p:cNvPr>
          <p:cNvSpPr>
            <a:spLocks noGrp="1" noChangeArrowheads="1"/>
          </p:cNvSpPr>
          <p:nvPr>
            <p:ph idx="1"/>
          </p:nvPr>
        </p:nvSpPr>
        <p:spPr>
          <a:xfrm>
            <a:off x="457200" y="1341438"/>
            <a:ext cx="8229600" cy="5327650"/>
          </a:xfrm>
        </p:spPr>
        <p:txBody>
          <a:bodyPr rtlCol="0">
            <a:normAutofit lnSpcReduction="10000"/>
          </a:bodyPr>
          <a:lstStyle/>
          <a:p>
            <a:pPr eaLnBrk="1" fontAlgn="auto" hangingPunct="1">
              <a:spcAft>
                <a:spcPts val="0"/>
              </a:spcAft>
              <a:buFontTx/>
              <a:buBlip>
                <a:blip r:embed="rId2"/>
              </a:buBlip>
              <a:defRPr/>
            </a:pPr>
            <a:r>
              <a:rPr lang="en-US" altLang="fr-FR" sz="2400">
                <a:solidFill>
                  <a:srgbClr val="000000"/>
                </a:solidFill>
                <a:latin typeface="Calibri" panose="020F0502020204030204" pitchFamily="34" charset="0"/>
              </a:rPr>
              <a:t>The overall conceptual plan and organization used to design a lesson or a unit of instructional materials or to analyze teaching.</a:t>
            </a:r>
          </a:p>
          <a:p>
            <a:pPr eaLnBrk="1" fontAlgn="auto" hangingPunct="1">
              <a:spcAft>
                <a:spcPts val="0"/>
              </a:spcAft>
              <a:buFontTx/>
              <a:buBlip>
                <a:blip r:embed="rId2"/>
              </a:buBlip>
              <a:defRPr/>
            </a:pPr>
            <a:endParaRPr lang="en-US" altLang="fr-FR" sz="2400">
              <a:solidFill>
                <a:srgbClr val="000000"/>
              </a:solidFill>
              <a:latin typeface="Calibri" panose="020F0502020204030204" pitchFamily="34" charset="0"/>
            </a:endParaRPr>
          </a:p>
          <a:p>
            <a:pPr eaLnBrk="1" fontAlgn="auto" hangingPunct="1">
              <a:spcAft>
                <a:spcPts val="0"/>
              </a:spcAft>
              <a:buFontTx/>
              <a:buBlip>
                <a:blip r:embed="rId2"/>
              </a:buBlip>
              <a:defRPr/>
            </a:pPr>
            <a:r>
              <a:rPr lang="en-US" altLang="fr-FR" sz="2400">
                <a:solidFill>
                  <a:srgbClr val="000000"/>
                </a:solidFill>
                <a:latin typeface="Calibri" panose="020F0502020204030204" pitchFamily="34" charset="0"/>
              </a:rPr>
              <a:t>Frameworks are different models or ways of conceptualizing and organizing our lessons.</a:t>
            </a:r>
          </a:p>
          <a:p>
            <a:pPr eaLnBrk="1" fontAlgn="auto" hangingPunct="1">
              <a:spcAft>
                <a:spcPts val="0"/>
              </a:spcAft>
              <a:buFontTx/>
              <a:buBlip>
                <a:blip r:embed="rId2"/>
              </a:buBlip>
              <a:defRPr/>
            </a:pPr>
            <a:endParaRPr lang="en-US" altLang="fr-FR" sz="2400">
              <a:solidFill>
                <a:srgbClr val="000000"/>
              </a:solidFill>
              <a:latin typeface="Calibri" panose="020F0502020204030204" pitchFamily="34" charset="0"/>
            </a:endParaRPr>
          </a:p>
          <a:p>
            <a:pPr eaLnBrk="1" fontAlgn="auto" hangingPunct="1">
              <a:spcAft>
                <a:spcPts val="0"/>
              </a:spcAft>
              <a:buFontTx/>
              <a:buBlip>
                <a:blip r:embed="rId2"/>
              </a:buBlip>
              <a:defRPr/>
            </a:pPr>
            <a:r>
              <a:rPr lang="en-US" altLang="fr-FR" sz="2400">
                <a:solidFill>
                  <a:srgbClr val="000000"/>
                </a:solidFill>
                <a:latin typeface="Calibri" panose="020F0502020204030204" pitchFamily="34" charset="0"/>
              </a:rPr>
              <a:t> TESOL frameworks usually divide the lesson into different stages, each serving a different purpose within the lesson objective as a whole.</a:t>
            </a:r>
          </a:p>
          <a:p>
            <a:pPr eaLnBrk="1" fontAlgn="auto" hangingPunct="1">
              <a:spcAft>
                <a:spcPts val="0"/>
              </a:spcAft>
              <a:buFontTx/>
              <a:buNone/>
              <a:defRPr/>
            </a:pPr>
            <a:endParaRPr lang="en-US" altLang="fr-FR" sz="2400">
              <a:solidFill>
                <a:srgbClr val="000000"/>
              </a:solidFill>
              <a:latin typeface="Calibri" panose="020F0502020204030204" pitchFamily="34" charset="0"/>
            </a:endParaRPr>
          </a:p>
          <a:p>
            <a:pPr eaLnBrk="1" fontAlgn="auto" hangingPunct="1">
              <a:spcAft>
                <a:spcPts val="0"/>
              </a:spcAft>
              <a:buFontTx/>
              <a:buNone/>
              <a:defRPr/>
            </a:pPr>
            <a:r>
              <a:rPr lang="en-US" altLang="fr-FR">
                <a:solidFill>
                  <a:srgbClr val="000000"/>
                </a:solidFill>
                <a:latin typeface="Calibri" panose="020F0502020204030204" pitchFamily="34" charset="0"/>
                <a:cs typeface="Times New Roman" panose="02020603050405020304" pitchFamily="18" charset="0"/>
              </a:rPr>
              <a:t>                                                                          (Longman Dictionary of  LT &amp; AL)</a:t>
            </a:r>
            <a:br>
              <a:rPr lang="en-US" altLang="fr-FR">
                <a:solidFill>
                  <a:srgbClr val="000000"/>
                </a:solidFill>
                <a:latin typeface="Calibri" panose="020F0502020204030204" pitchFamily="34" charset="0"/>
                <a:cs typeface="Times New Roman" panose="02020603050405020304" pitchFamily="18" charset="0"/>
              </a:rPr>
            </a:br>
            <a:endParaRPr lang="fr-FR" altLang="fr-FR">
              <a:solidFill>
                <a:schemeClr val="tx1">
                  <a:lumMod val="75000"/>
                  <a:lumOff val="25000"/>
                </a:schemeClr>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69711B0B-D3FD-43A9-99D3-586BD79A1BE6}"/>
              </a:ext>
            </a:extLst>
          </p:cNvPr>
          <p:cNvSpPr>
            <a:spLocks noGrp="1" noChangeArrowheads="1"/>
          </p:cNvSpPr>
          <p:nvPr>
            <p:ph type="title"/>
          </p:nvPr>
        </p:nvSpPr>
        <p:spPr/>
        <p:txBody>
          <a:bodyPr/>
          <a:lstStyle/>
          <a:p>
            <a:pPr eaLnBrk="1" hangingPunct="1"/>
            <a:r>
              <a:rPr lang="en-US" altLang="fr-FR" sz="4000" b="1">
                <a:solidFill>
                  <a:srgbClr val="C00000"/>
                </a:solidFill>
                <a:latin typeface="Calibri" panose="020F0502020204030204" pitchFamily="34" charset="0"/>
              </a:rPr>
              <a:t>Commonly Used Frameworks</a:t>
            </a:r>
            <a:endParaRPr lang="fr-FR" altLang="fr-FR" sz="4000">
              <a:solidFill>
                <a:srgbClr val="C00000"/>
              </a:solidFill>
              <a:latin typeface="Calibri" panose="020F0502020204030204" pitchFamily="34" charset="0"/>
            </a:endParaRPr>
          </a:p>
        </p:txBody>
      </p:sp>
      <p:sp>
        <p:nvSpPr>
          <p:cNvPr id="3" name="Espace réservé du contenu 2">
            <a:extLst>
              <a:ext uri="{FF2B5EF4-FFF2-40B4-BE49-F238E27FC236}">
                <a16:creationId xmlns:a16="http://schemas.microsoft.com/office/drawing/2014/main" id="{02795E9B-5514-4BEA-A6C8-E9E526E9A890}"/>
              </a:ext>
            </a:extLst>
          </p:cNvPr>
          <p:cNvSpPr>
            <a:spLocks noGrp="1" noChangeArrowheads="1"/>
          </p:cNvSpPr>
          <p:nvPr>
            <p:ph idx="1"/>
          </p:nvPr>
        </p:nvSpPr>
        <p:spPr/>
        <p:txBody>
          <a:bodyPr/>
          <a:lstStyle/>
          <a:p>
            <a:pPr eaLnBrk="1" hangingPunct="1">
              <a:buFontTx/>
              <a:buBlip>
                <a:blip r:embed="rId2"/>
              </a:buBlip>
            </a:pPr>
            <a:r>
              <a:rPr lang="en-US" altLang="fr-FR" b="1" u="sng">
                <a:solidFill>
                  <a:srgbClr val="FF0000"/>
                </a:solidFill>
                <a:latin typeface="Calibri" panose="020F0502020204030204" pitchFamily="34" charset="0"/>
              </a:rPr>
              <a:t>PPP</a:t>
            </a:r>
            <a:r>
              <a:rPr lang="en-US" altLang="fr-FR">
                <a:solidFill>
                  <a:srgbClr val="000000"/>
                </a:solidFill>
                <a:latin typeface="Calibri" panose="020F0502020204030204" pitchFamily="34" charset="0"/>
              </a:rPr>
              <a:t> ( Presentation, Practice, Production)</a:t>
            </a:r>
          </a:p>
          <a:p>
            <a:pPr eaLnBrk="1" hangingPunct="1">
              <a:buFontTx/>
              <a:buBlip>
                <a:blip r:embed="rId2"/>
              </a:buBlip>
            </a:pPr>
            <a:r>
              <a:rPr lang="en-US" altLang="fr-FR" b="1" u="sng">
                <a:solidFill>
                  <a:srgbClr val="FF0000"/>
                </a:solidFill>
                <a:latin typeface="Calibri" panose="020F0502020204030204" pitchFamily="34" charset="0"/>
              </a:rPr>
              <a:t>PPA</a:t>
            </a:r>
            <a:r>
              <a:rPr lang="en-US" altLang="fr-FR">
                <a:solidFill>
                  <a:srgbClr val="000000"/>
                </a:solidFill>
                <a:latin typeface="Calibri" panose="020F0502020204030204" pitchFamily="34" charset="0"/>
              </a:rPr>
              <a:t> ( Presentation, Practice, Application)   </a:t>
            </a:r>
          </a:p>
          <a:p>
            <a:pPr eaLnBrk="1" hangingPunct="1">
              <a:buFont typeface="Wingdings 3" panose="05040102010807070707" pitchFamily="18" charset="2"/>
              <a:buNone/>
            </a:pPr>
            <a:r>
              <a:rPr lang="en-US" altLang="en-US" b="1" u="sng">
                <a:solidFill>
                  <a:srgbClr val="FF0000"/>
                </a:solidFill>
                <a:latin typeface="Calibri" panose="020F0502020204030204" pitchFamily="34" charset="0"/>
                <a:cs typeface="Calibri" panose="020F0502020204030204" pitchFamily="34" charset="0"/>
              </a:rPr>
              <a:t>POHE</a:t>
            </a:r>
            <a:r>
              <a:rPr lang="en-US" altLang="en-US">
                <a:latin typeface="Calibri" panose="020F0502020204030204" pitchFamily="34" charset="0"/>
                <a:cs typeface="Calibri" panose="020F0502020204030204" pitchFamily="34" charset="0"/>
              </a:rPr>
              <a:t> (Preparation, Observing, Hypothesizing, Experimentation)</a:t>
            </a:r>
          </a:p>
          <a:p>
            <a:pPr eaLnBrk="1" hangingPunct="1">
              <a:buFont typeface="Wingdings 3" panose="05040102010807070707" pitchFamily="18" charset="2"/>
              <a:buNone/>
            </a:pPr>
            <a:r>
              <a:rPr lang="en-US" altLang="en-US" b="1" u="sng">
                <a:solidFill>
                  <a:srgbClr val="FF0000"/>
                </a:solidFill>
                <a:latin typeface="Calibri" panose="020F0502020204030204" pitchFamily="34" charset="0"/>
                <a:cs typeface="Calibri" panose="020F0502020204030204" pitchFamily="34" charset="0"/>
              </a:rPr>
              <a:t>ESA</a:t>
            </a:r>
            <a:r>
              <a:rPr lang="en-US" altLang="en-US">
                <a:latin typeface="Calibri" panose="020F0502020204030204" pitchFamily="34" charset="0"/>
                <a:cs typeface="Calibri" panose="020F0502020204030204" pitchFamily="34" charset="0"/>
              </a:rPr>
              <a:t> (Engage, Study, Activate)</a:t>
            </a:r>
          </a:p>
          <a:p>
            <a:pPr eaLnBrk="1" hangingPunct="1">
              <a:buFont typeface="Wingdings" panose="05000000000000000000" pitchFamily="2" charset="2"/>
              <a:buChar char="v"/>
            </a:pPr>
            <a:r>
              <a:rPr lang="en-US" altLang="en-US" b="1" u="sng">
                <a:solidFill>
                  <a:srgbClr val="FF0000"/>
                </a:solidFill>
                <a:latin typeface="Calibri" panose="020F0502020204030204" pitchFamily="34" charset="0"/>
                <a:cs typeface="Calibri" panose="020F0502020204030204" pitchFamily="34" charset="0"/>
              </a:rPr>
              <a:t>ECRIF</a:t>
            </a:r>
            <a:r>
              <a:rPr lang="en-US" altLang="en-US">
                <a:latin typeface="Calibri" panose="020F0502020204030204" pitchFamily="34" charset="0"/>
                <a:cs typeface="Calibri" panose="020F0502020204030204" pitchFamily="34" charset="0"/>
              </a:rPr>
              <a:t> (Encounter, Clarify, Remember, Internalize, Fluency)</a:t>
            </a:r>
          </a:p>
          <a:p>
            <a:pPr eaLnBrk="1" hangingPunct="1">
              <a:buFont typeface="Wingdings" panose="05000000000000000000" pitchFamily="2" charset="2"/>
              <a:buChar char="v"/>
            </a:pPr>
            <a:endParaRPr lang="en-US" altLang="en-US">
              <a:latin typeface="Baskerville Old Face" panose="02020602080505020303" pitchFamily="18" charset="0"/>
            </a:endParaRPr>
          </a:p>
          <a:p>
            <a:pPr eaLnBrk="1" hangingPunct="1">
              <a:buFontTx/>
              <a:buNone/>
            </a:pPr>
            <a:endParaRPr lang="en-US" altLang="fr-FR">
              <a:solidFill>
                <a:srgbClr val="000000"/>
              </a:solidFill>
              <a:latin typeface="Calibri" panose="020F0502020204030204" pitchFamily="34" charset="0"/>
            </a:endParaRPr>
          </a:p>
          <a:p>
            <a:pPr eaLnBrk="1" hangingPunct="1">
              <a:buFontTx/>
              <a:buBlip>
                <a:blip r:embed="rId2"/>
              </a:buBlip>
            </a:pPr>
            <a:r>
              <a:rPr lang="en-US" altLang="fr-FR" b="1" u="sng">
                <a:solidFill>
                  <a:srgbClr val="FF0000"/>
                </a:solidFill>
                <a:latin typeface="Calibri" panose="020F0502020204030204" pitchFamily="34" charset="0"/>
              </a:rPr>
              <a:t>TTT</a:t>
            </a:r>
            <a:r>
              <a:rPr lang="en-US" altLang="fr-FR">
                <a:solidFill>
                  <a:srgbClr val="000000"/>
                </a:solidFill>
                <a:latin typeface="Calibri" panose="020F0502020204030204" pitchFamily="34" charset="0"/>
              </a:rPr>
              <a:t> ( Test, Teach, Test )</a:t>
            </a:r>
          </a:p>
          <a:p>
            <a:pPr eaLnBrk="1" hangingPunct="1"/>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471CE-0341-42B4-86E5-CEC6C36C3196}"/>
              </a:ext>
            </a:extLst>
          </p:cNvPr>
          <p:cNvSpPr>
            <a:spLocks noGrp="1"/>
          </p:cNvSpPr>
          <p:nvPr>
            <p:ph type="title"/>
          </p:nvPr>
        </p:nvSpPr>
        <p:spPr>
          <a:xfrm>
            <a:off x="1857375" y="-357188"/>
            <a:ext cx="7772400" cy="1143001"/>
          </a:xfrm>
        </p:spPr>
        <p:txBody>
          <a:bodyPr/>
          <a:lstStyle/>
          <a:p>
            <a:pPr algn="l">
              <a:defRPr/>
            </a:pPr>
            <a:r>
              <a:rPr lang="en-US" b="1" dirty="0">
                <a:solidFill>
                  <a:schemeClr val="tx1"/>
                </a:solidFill>
                <a:latin typeface="Algerian" pitchFamily="82" charset="0"/>
              </a:rPr>
              <a:t>ECRIF Framework :</a:t>
            </a:r>
            <a:endParaRPr lang="en-US" dirty="0">
              <a:solidFill>
                <a:srgbClr val="FF0000"/>
              </a:solidFill>
              <a:effectLst>
                <a:outerShdw blurRad="38100" dist="38100" dir="2700000" algn="tl">
                  <a:srgbClr val="000000">
                    <a:alpha val="43137"/>
                  </a:srgbClr>
                </a:outerShdw>
              </a:effectLst>
            </a:endParaRPr>
          </a:p>
        </p:txBody>
      </p:sp>
      <p:graphicFrame>
        <p:nvGraphicFramePr>
          <p:cNvPr id="4" name="Espace réservé du contenu 3">
            <a:extLst>
              <a:ext uri="{FF2B5EF4-FFF2-40B4-BE49-F238E27FC236}">
                <a16:creationId xmlns:a16="http://schemas.microsoft.com/office/drawing/2014/main" id="{7298974F-EF0A-49CA-B247-B028B7491683}"/>
              </a:ext>
            </a:extLst>
          </p:cNvPr>
          <p:cNvGraphicFramePr>
            <a:graphicFrameLocks noGrp="1"/>
          </p:cNvGraphicFramePr>
          <p:nvPr>
            <p:ph idx="1"/>
          </p:nvPr>
        </p:nvGraphicFramePr>
        <p:xfrm>
          <a:off x="142844" y="-24"/>
          <a:ext cx="9286940" cy="700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7F5AA74-2386-4E80-8D53-2BA0385665E3}"/>
                                            </p:graphicEl>
                                          </p:spTgt>
                                        </p:tgtEl>
                                        <p:attrNameLst>
                                          <p:attrName>style.visibility</p:attrName>
                                        </p:attrNameLst>
                                      </p:cBhvr>
                                      <p:to>
                                        <p:strVal val="visible"/>
                                      </p:to>
                                    </p:set>
                                    <p:animEffect transition="in" filter="fade">
                                      <p:cBhvr>
                                        <p:cTn id="7" dur="2000"/>
                                        <p:tgtEl>
                                          <p:spTgt spid="4">
                                            <p:graphicEl>
                                              <a:dgm id="{47F5AA74-2386-4E80-8D53-2BA0385665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6383A51-953E-4C08-BA24-14DFA32BEBF0}"/>
                                            </p:graphicEl>
                                          </p:spTgt>
                                        </p:tgtEl>
                                        <p:attrNameLst>
                                          <p:attrName>style.visibility</p:attrName>
                                        </p:attrNameLst>
                                      </p:cBhvr>
                                      <p:to>
                                        <p:strVal val="visible"/>
                                      </p:to>
                                    </p:set>
                                    <p:animEffect transition="in" filter="fade">
                                      <p:cBhvr>
                                        <p:cTn id="12" dur="2000"/>
                                        <p:tgtEl>
                                          <p:spTgt spid="4">
                                            <p:graphicEl>
                                              <a:dgm id="{B6383A51-953E-4C08-BA24-14DFA32BEBF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167FD64-AC02-46B4-B094-BEEDEBB78F83}"/>
                                            </p:graphicEl>
                                          </p:spTgt>
                                        </p:tgtEl>
                                        <p:attrNameLst>
                                          <p:attrName>style.visibility</p:attrName>
                                        </p:attrNameLst>
                                      </p:cBhvr>
                                      <p:to>
                                        <p:strVal val="visible"/>
                                      </p:to>
                                    </p:set>
                                    <p:animEffect transition="in" filter="fade">
                                      <p:cBhvr>
                                        <p:cTn id="17" dur="2000"/>
                                        <p:tgtEl>
                                          <p:spTgt spid="4">
                                            <p:graphicEl>
                                              <a:dgm id="{7167FD64-AC02-46B4-B094-BEEDEBB78F8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7B3F2345-03C3-4B37-93DD-7FDFD815DC76}"/>
                                            </p:graphicEl>
                                          </p:spTgt>
                                        </p:tgtEl>
                                        <p:attrNameLst>
                                          <p:attrName>style.visibility</p:attrName>
                                        </p:attrNameLst>
                                      </p:cBhvr>
                                      <p:to>
                                        <p:strVal val="visible"/>
                                      </p:to>
                                    </p:set>
                                    <p:animEffect transition="in" filter="fade">
                                      <p:cBhvr>
                                        <p:cTn id="20" dur="2000"/>
                                        <p:tgtEl>
                                          <p:spTgt spid="4">
                                            <p:graphicEl>
                                              <a:dgm id="{7B3F2345-03C3-4B37-93DD-7FDFD815DC7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4306C23B-6070-4310-B7D8-77F742A11D28}"/>
                                            </p:graphicEl>
                                          </p:spTgt>
                                        </p:tgtEl>
                                        <p:attrNameLst>
                                          <p:attrName>style.visibility</p:attrName>
                                        </p:attrNameLst>
                                      </p:cBhvr>
                                      <p:to>
                                        <p:strVal val="visible"/>
                                      </p:to>
                                    </p:set>
                                    <p:animEffect transition="in" filter="fade">
                                      <p:cBhvr>
                                        <p:cTn id="25" dur="2000"/>
                                        <p:tgtEl>
                                          <p:spTgt spid="4">
                                            <p:graphicEl>
                                              <a:dgm id="{4306C23B-6070-4310-B7D8-77F742A11D28}"/>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8697C094-34C2-41E2-B26C-1B250187B102}"/>
                                            </p:graphicEl>
                                          </p:spTgt>
                                        </p:tgtEl>
                                        <p:attrNameLst>
                                          <p:attrName>style.visibility</p:attrName>
                                        </p:attrNameLst>
                                      </p:cBhvr>
                                      <p:to>
                                        <p:strVal val="visible"/>
                                      </p:to>
                                    </p:set>
                                    <p:animEffect transition="in" filter="fade">
                                      <p:cBhvr>
                                        <p:cTn id="28" dur="2000"/>
                                        <p:tgtEl>
                                          <p:spTgt spid="4">
                                            <p:graphicEl>
                                              <a:dgm id="{8697C094-34C2-41E2-B26C-1B250187B10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508B5ACB-3D06-4DDB-A4B9-E3C39CCFFDCC}"/>
                                            </p:graphicEl>
                                          </p:spTgt>
                                        </p:tgtEl>
                                        <p:attrNameLst>
                                          <p:attrName>style.visibility</p:attrName>
                                        </p:attrNameLst>
                                      </p:cBhvr>
                                      <p:to>
                                        <p:strVal val="visible"/>
                                      </p:to>
                                    </p:set>
                                    <p:animEffect transition="in" filter="fade">
                                      <p:cBhvr>
                                        <p:cTn id="33" dur="2000"/>
                                        <p:tgtEl>
                                          <p:spTgt spid="4">
                                            <p:graphicEl>
                                              <a:dgm id="{508B5ACB-3D06-4DDB-A4B9-E3C39CCFFDC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C4D57F53-117F-45AF-97FA-E920CDC68A51}"/>
                                            </p:graphicEl>
                                          </p:spTgt>
                                        </p:tgtEl>
                                        <p:attrNameLst>
                                          <p:attrName>style.visibility</p:attrName>
                                        </p:attrNameLst>
                                      </p:cBhvr>
                                      <p:to>
                                        <p:strVal val="visible"/>
                                      </p:to>
                                    </p:set>
                                    <p:animEffect transition="in" filter="fade">
                                      <p:cBhvr>
                                        <p:cTn id="36" dur="2000"/>
                                        <p:tgtEl>
                                          <p:spTgt spid="4">
                                            <p:graphicEl>
                                              <a:dgm id="{C4D57F53-117F-45AF-97FA-E920CDC68A5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7B2A748E-EDD1-4401-A9BD-0154FCD3A23B}"/>
                                            </p:graphicEl>
                                          </p:spTgt>
                                        </p:tgtEl>
                                        <p:attrNameLst>
                                          <p:attrName>style.visibility</p:attrName>
                                        </p:attrNameLst>
                                      </p:cBhvr>
                                      <p:to>
                                        <p:strVal val="visible"/>
                                      </p:to>
                                    </p:set>
                                    <p:animEffect transition="in" filter="fade">
                                      <p:cBhvr>
                                        <p:cTn id="41" dur="2000"/>
                                        <p:tgtEl>
                                          <p:spTgt spid="4">
                                            <p:graphicEl>
                                              <a:dgm id="{7B2A748E-EDD1-4401-A9BD-0154FCD3A23B}"/>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4B92A512-330A-47A2-8A93-73DCBA8990F5}"/>
                                            </p:graphicEl>
                                          </p:spTgt>
                                        </p:tgtEl>
                                        <p:attrNameLst>
                                          <p:attrName>style.visibility</p:attrName>
                                        </p:attrNameLst>
                                      </p:cBhvr>
                                      <p:to>
                                        <p:strVal val="visible"/>
                                      </p:to>
                                    </p:set>
                                    <p:animEffect transition="in" filter="fade">
                                      <p:cBhvr>
                                        <p:cTn id="44" dur="2000"/>
                                        <p:tgtEl>
                                          <p:spTgt spid="4">
                                            <p:graphicEl>
                                              <a:dgm id="{4B92A512-330A-47A2-8A93-73DCBA8990F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0B07EA5A-883D-43C8-9DB0-F03566DDED32}"/>
                                            </p:graphicEl>
                                          </p:spTgt>
                                        </p:tgtEl>
                                        <p:attrNameLst>
                                          <p:attrName>style.visibility</p:attrName>
                                        </p:attrNameLst>
                                      </p:cBhvr>
                                      <p:to>
                                        <p:strVal val="visible"/>
                                      </p:to>
                                    </p:set>
                                    <p:animEffect transition="in" filter="fade">
                                      <p:cBhvr>
                                        <p:cTn id="47" dur="2000"/>
                                        <p:tgtEl>
                                          <p:spTgt spid="4">
                                            <p:graphicEl>
                                              <a:dgm id="{0B07EA5A-883D-43C8-9DB0-F03566DDED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3640A764-770C-4851-BDFF-BE483E454A08}"/>
              </a:ext>
            </a:extLst>
          </p:cNvPr>
          <p:cNvSpPr>
            <a:spLocks noGrp="1" noChangeArrowheads="1"/>
          </p:cNvSpPr>
          <p:nvPr>
            <p:ph type="title"/>
          </p:nvPr>
        </p:nvSpPr>
        <p:spPr>
          <a:xfrm>
            <a:off x="395288" y="115888"/>
            <a:ext cx="8229600" cy="1143000"/>
          </a:xfrm>
        </p:spPr>
        <p:txBody>
          <a:bodyPr/>
          <a:lstStyle/>
          <a:p>
            <a:pPr eaLnBrk="1" hangingPunct="1"/>
            <a:r>
              <a:rPr lang="en-US" altLang="fr-FR" b="1">
                <a:solidFill>
                  <a:srgbClr val="C00000"/>
                </a:solidFill>
                <a:latin typeface="Calibri" panose="020F0502020204030204" pitchFamily="34" charset="0"/>
              </a:rPr>
              <a:t>ECRIF Framework</a:t>
            </a:r>
            <a:endParaRPr lang="fr-FR" altLang="fr-FR">
              <a:solidFill>
                <a:srgbClr val="C00000"/>
              </a:solidFill>
              <a:latin typeface="Calibri" panose="020F0502020204030204" pitchFamily="34" charset="0"/>
            </a:endParaRPr>
          </a:p>
        </p:txBody>
      </p:sp>
      <p:sp>
        <p:nvSpPr>
          <p:cNvPr id="3" name="Espace réservé du contenu 2">
            <a:extLst>
              <a:ext uri="{FF2B5EF4-FFF2-40B4-BE49-F238E27FC236}">
                <a16:creationId xmlns:a16="http://schemas.microsoft.com/office/drawing/2014/main" id="{EB9F2820-CCED-40E7-9362-3B078CF606DB}"/>
              </a:ext>
            </a:extLst>
          </p:cNvPr>
          <p:cNvSpPr>
            <a:spLocks noGrp="1" noChangeArrowheads="1"/>
          </p:cNvSpPr>
          <p:nvPr>
            <p:ph idx="1"/>
          </p:nvPr>
        </p:nvSpPr>
        <p:spPr>
          <a:xfrm>
            <a:off x="323850" y="1268413"/>
            <a:ext cx="8229600" cy="5473700"/>
          </a:xfrm>
        </p:spPr>
        <p:txBody>
          <a:bodyPr rtlCol="0">
            <a:normAutofit lnSpcReduction="10000"/>
          </a:bodyPr>
          <a:lstStyle/>
          <a:p>
            <a:pPr eaLnBrk="1" fontAlgn="auto" hangingPunct="1">
              <a:spcAft>
                <a:spcPts val="0"/>
              </a:spcAft>
              <a:buFontTx/>
              <a:buBlip>
                <a:blip r:embed="rId2"/>
              </a:buBlip>
              <a:defRPr/>
            </a:pPr>
            <a:r>
              <a:rPr lang="en-US" altLang="fr-FR" sz="2800">
                <a:solidFill>
                  <a:srgbClr val="000000"/>
                </a:solidFill>
                <a:latin typeface="Calibri" panose="020F0502020204030204" pitchFamily="34" charset="0"/>
              </a:rPr>
              <a:t>It  was developed by </a:t>
            </a:r>
            <a:r>
              <a:rPr lang="en-US" altLang="fr-FR" sz="2800" b="1" u="sng">
                <a:solidFill>
                  <a:srgbClr val="000000"/>
                </a:solidFill>
                <a:latin typeface="Calibri" panose="020F0502020204030204" pitchFamily="34" charset="0"/>
              </a:rPr>
              <a:t>Josh</a:t>
            </a:r>
            <a:r>
              <a:rPr lang="en-US" altLang="fr-FR" sz="2800">
                <a:solidFill>
                  <a:srgbClr val="000000"/>
                </a:solidFill>
                <a:latin typeface="Calibri" panose="020F0502020204030204" pitchFamily="34" charset="0"/>
              </a:rPr>
              <a:t> </a:t>
            </a:r>
            <a:r>
              <a:rPr lang="en-US" altLang="fr-FR" sz="2800" b="1" u="sng">
                <a:solidFill>
                  <a:srgbClr val="000000"/>
                </a:solidFill>
                <a:latin typeface="Calibri" panose="020F0502020204030204" pitchFamily="34" charset="0"/>
              </a:rPr>
              <a:t>Kurzweil</a:t>
            </a:r>
            <a:r>
              <a:rPr lang="en-US" altLang="fr-FR" sz="2800">
                <a:solidFill>
                  <a:srgbClr val="000000"/>
                </a:solidFill>
                <a:latin typeface="Calibri" panose="020F0502020204030204" pitchFamily="34" charset="0"/>
              </a:rPr>
              <a:t> and </a:t>
            </a:r>
            <a:r>
              <a:rPr lang="en-US" altLang="fr-FR" sz="2800" b="1" u="sng">
                <a:solidFill>
                  <a:srgbClr val="000000"/>
                </a:solidFill>
                <a:latin typeface="Calibri" panose="020F0502020204030204" pitchFamily="34" charset="0"/>
              </a:rPr>
              <a:t>Mary</a:t>
            </a:r>
            <a:r>
              <a:rPr lang="en-US" altLang="fr-FR" sz="2800">
                <a:solidFill>
                  <a:srgbClr val="000000"/>
                </a:solidFill>
                <a:latin typeface="Calibri" panose="020F0502020204030204" pitchFamily="34" charset="0"/>
              </a:rPr>
              <a:t> </a:t>
            </a:r>
            <a:r>
              <a:rPr lang="en-US" altLang="fr-FR" sz="2800" b="1" u="sng">
                <a:solidFill>
                  <a:srgbClr val="000000"/>
                </a:solidFill>
                <a:latin typeface="Calibri" panose="020F0502020204030204" pitchFamily="34" charset="0"/>
              </a:rPr>
              <a:t>Scholl</a:t>
            </a:r>
            <a:r>
              <a:rPr lang="en-US" altLang="fr-FR" sz="2800">
                <a:solidFill>
                  <a:srgbClr val="000000"/>
                </a:solidFill>
                <a:latin typeface="Calibri" panose="020F0502020204030204" pitchFamily="34" charset="0"/>
              </a:rPr>
              <a:t> between 2004 and 2005 </a:t>
            </a:r>
            <a:r>
              <a:rPr lang="en-US" altLang="fr-FR" sz="2800">
                <a:solidFill>
                  <a:schemeClr val="tx1">
                    <a:lumMod val="75000"/>
                    <a:lumOff val="25000"/>
                  </a:schemeClr>
                </a:solidFill>
              </a:rPr>
              <a:t>as they wrote the book </a:t>
            </a:r>
            <a:r>
              <a:rPr lang="en-US" altLang="fr-FR" sz="2800" i="1" u="sng">
                <a:solidFill>
                  <a:schemeClr val="tx1">
                    <a:lumMod val="75000"/>
                    <a:lumOff val="25000"/>
                  </a:schemeClr>
                </a:solidFill>
              </a:rPr>
              <a:t>Understanding Teaching Through Learning</a:t>
            </a:r>
            <a:r>
              <a:rPr lang="en-US" altLang="fr-FR" sz="2800">
                <a:solidFill>
                  <a:srgbClr val="000000"/>
                </a:solidFill>
                <a:latin typeface="Calibri" panose="020F0502020204030204" pitchFamily="34" charset="0"/>
              </a:rPr>
              <a:t>.</a:t>
            </a:r>
          </a:p>
          <a:p>
            <a:pPr eaLnBrk="1" fontAlgn="auto" hangingPunct="1">
              <a:spcAft>
                <a:spcPts val="0"/>
              </a:spcAft>
              <a:buFontTx/>
              <a:buNone/>
              <a:defRPr/>
            </a:pPr>
            <a:endParaRPr lang="en-US" altLang="fr-FR" sz="2800">
              <a:solidFill>
                <a:srgbClr val="000000"/>
              </a:solidFill>
              <a:latin typeface="Calibri" panose="020F0502020204030204" pitchFamily="34" charset="0"/>
            </a:endParaRPr>
          </a:p>
          <a:p>
            <a:pPr eaLnBrk="1" fontAlgn="auto" hangingPunct="1">
              <a:spcAft>
                <a:spcPts val="0"/>
              </a:spcAft>
              <a:buFontTx/>
              <a:buBlip>
                <a:blip r:embed="rId2"/>
              </a:buBlip>
              <a:defRPr/>
            </a:pPr>
            <a:r>
              <a:rPr lang="en-US" altLang="fr-FR" sz="2800">
                <a:solidFill>
                  <a:srgbClr val="000000"/>
                </a:solidFill>
                <a:latin typeface="Calibri" panose="020F0502020204030204" pitchFamily="34" charset="0"/>
              </a:rPr>
              <a:t>It is a way of looking at </a:t>
            </a:r>
            <a:r>
              <a:rPr lang="en-US" altLang="fr-FR" sz="2800" b="1" u="sng">
                <a:solidFill>
                  <a:srgbClr val="FF0000"/>
                </a:solidFill>
                <a:latin typeface="Calibri" panose="020F0502020204030204" pitchFamily="34" charset="0"/>
              </a:rPr>
              <a:t>how</a:t>
            </a:r>
            <a:r>
              <a:rPr lang="en-US" altLang="fr-FR" sz="2800">
                <a:solidFill>
                  <a:srgbClr val="000000"/>
                </a:solidFill>
                <a:latin typeface="Calibri" panose="020F0502020204030204" pitchFamily="34" charset="0"/>
              </a:rPr>
              <a:t> </a:t>
            </a:r>
            <a:r>
              <a:rPr lang="en-US" altLang="fr-FR" sz="2800" b="1" u="sng">
                <a:solidFill>
                  <a:srgbClr val="FF0000"/>
                </a:solidFill>
                <a:latin typeface="Calibri" panose="020F0502020204030204" pitchFamily="34" charset="0"/>
              </a:rPr>
              <a:t>students</a:t>
            </a:r>
            <a:r>
              <a:rPr lang="en-US" altLang="fr-FR" sz="2800">
                <a:solidFill>
                  <a:srgbClr val="000000"/>
                </a:solidFill>
                <a:latin typeface="Calibri" panose="020F0502020204030204" pitchFamily="34" charset="0"/>
              </a:rPr>
              <a:t> </a:t>
            </a:r>
            <a:r>
              <a:rPr lang="en-US" altLang="fr-FR" sz="2800" b="1" u="sng">
                <a:solidFill>
                  <a:srgbClr val="FF0000"/>
                </a:solidFill>
                <a:latin typeface="Calibri" panose="020F0502020204030204" pitchFamily="34" charset="0"/>
              </a:rPr>
              <a:t>learn</a:t>
            </a:r>
            <a:r>
              <a:rPr lang="en-US" altLang="fr-FR" sz="2800">
                <a:solidFill>
                  <a:srgbClr val="000000"/>
                </a:solidFill>
                <a:latin typeface="Calibri" panose="020F0502020204030204" pitchFamily="34" charset="0"/>
              </a:rPr>
              <a:t>. Rather than </a:t>
            </a:r>
            <a:r>
              <a:rPr lang="en-US" altLang="fr-FR" sz="2800" b="1" u="sng">
                <a:solidFill>
                  <a:srgbClr val="FF0000"/>
                </a:solidFill>
                <a:latin typeface="Calibri" panose="020F0502020204030204" pitchFamily="34" charset="0"/>
              </a:rPr>
              <a:t>prescribing</a:t>
            </a:r>
            <a:r>
              <a:rPr lang="en-US" altLang="fr-FR" sz="2800">
                <a:solidFill>
                  <a:srgbClr val="000000"/>
                </a:solidFill>
                <a:latin typeface="Calibri" panose="020F0502020204030204" pitchFamily="34" charset="0"/>
              </a:rPr>
              <a:t> what teachers should or should not do.</a:t>
            </a:r>
          </a:p>
          <a:p>
            <a:pPr eaLnBrk="1" fontAlgn="auto" hangingPunct="1">
              <a:spcAft>
                <a:spcPts val="0"/>
              </a:spcAft>
              <a:buFontTx/>
              <a:buBlip>
                <a:blip r:embed="rId2"/>
              </a:buBlip>
              <a:defRPr/>
            </a:pPr>
            <a:endParaRPr lang="en-US" altLang="fr-FR" sz="2800">
              <a:solidFill>
                <a:srgbClr val="000000"/>
              </a:solidFill>
              <a:latin typeface="Calibri" panose="020F0502020204030204" pitchFamily="34" charset="0"/>
            </a:endParaRPr>
          </a:p>
          <a:p>
            <a:pPr eaLnBrk="1" fontAlgn="auto" hangingPunct="1">
              <a:spcAft>
                <a:spcPts val="0"/>
              </a:spcAft>
              <a:buFontTx/>
              <a:buBlip>
                <a:blip r:embed="rId2"/>
              </a:buBlip>
              <a:defRPr/>
            </a:pPr>
            <a:r>
              <a:rPr lang="en-US" altLang="fr-FR" sz="2800">
                <a:solidFill>
                  <a:srgbClr val="000000"/>
                </a:solidFill>
                <a:latin typeface="Calibri" panose="020F0502020204030204" pitchFamily="34" charset="0"/>
              </a:rPr>
              <a:t>It focuses on  </a:t>
            </a:r>
            <a:r>
              <a:rPr lang="en-US" altLang="fr-FR" sz="2800" b="1" u="sng">
                <a:solidFill>
                  <a:srgbClr val="FF0000"/>
                </a:solidFill>
                <a:latin typeface="Calibri" panose="020F0502020204030204" pitchFamily="34" charset="0"/>
              </a:rPr>
              <a:t>the</a:t>
            </a:r>
            <a:r>
              <a:rPr lang="en-US" altLang="fr-FR" sz="2800" b="1">
                <a:solidFill>
                  <a:srgbClr val="000000"/>
                </a:solidFill>
                <a:latin typeface="Calibri" panose="020F0502020204030204" pitchFamily="34" charset="0"/>
              </a:rPr>
              <a:t> </a:t>
            </a:r>
            <a:r>
              <a:rPr lang="en-US" altLang="fr-FR" sz="2800" b="1" u="sng">
                <a:solidFill>
                  <a:srgbClr val="FF0000"/>
                </a:solidFill>
                <a:latin typeface="Calibri" panose="020F0502020204030204" pitchFamily="34" charset="0"/>
              </a:rPr>
              <a:t>learning</a:t>
            </a:r>
            <a:r>
              <a:rPr lang="en-US" altLang="fr-FR" sz="2800" b="1">
                <a:solidFill>
                  <a:srgbClr val="000000"/>
                </a:solidFill>
                <a:latin typeface="Calibri" panose="020F0502020204030204" pitchFamily="34" charset="0"/>
              </a:rPr>
              <a:t> </a:t>
            </a:r>
            <a:r>
              <a:rPr lang="en-US" altLang="fr-FR" sz="2800" b="1" u="sng">
                <a:solidFill>
                  <a:srgbClr val="FF0000"/>
                </a:solidFill>
                <a:latin typeface="Calibri" panose="020F0502020204030204" pitchFamily="34" charset="0"/>
              </a:rPr>
              <a:t>process</a:t>
            </a:r>
            <a:r>
              <a:rPr lang="en-US" altLang="fr-FR" sz="2800">
                <a:solidFill>
                  <a:srgbClr val="000000"/>
                </a:solidFill>
                <a:latin typeface="Calibri" panose="020F0502020204030204" pitchFamily="34" charset="0"/>
              </a:rPr>
              <a:t> that students go through as they work with the target skill or knowledge rather than </a:t>
            </a:r>
            <a:r>
              <a:rPr lang="en-US" altLang="fr-FR" sz="2800" u="sng">
                <a:solidFill>
                  <a:srgbClr val="000000"/>
                </a:solidFill>
                <a:latin typeface="Calibri" panose="020F0502020204030204" pitchFamily="34" charset="0"/>
              </a:rPr>
              <a:t>what</a:t>
            </a:r>
            <a:r>
              <a:rPr lang="en-US" altLang="fr-FR" sz="2800">
                <a:solidFill>
                  <a:srgbClr val="000000"/>
                </a:solidFill>
                <a:latin typeface="Calibri" panose="020F0502020204030204" pitchFamily="34" charset="0"/>
              </a:rPr>
              <a:t> </a:t>
            </a:r>
            <a:r>
              <a:rPr lang="en-US" altLang="fr-FR" sz="2800" u="sng">
                <a:solidFill>
                  <a:srgbClr val="000000"/>
                </a:solidFill>
                <a:latin typeface="Calibri" panose="020F0502020204030204" pitchFamily="34" charset="0"/>
              </a:rPr>
              <a:t>the</a:t>
            </a:r>
            <a:r>
              <a:rPr lang="en-US" altLang="fr-FR" sz="2800">
                <a:solidFill>
                  <a:srgbClr val="000000"/>
                </a:solidFill>
                <a:latin typeface="Calibri" panose="020F0502020204030204" pitchFamily="34" charset="0"/>
              </a:rPr>
              <a:t> </a:t>
            </a:r>
            <a:r>
              <a:rPr lang="en-US" altLang="fr-FR" sz="2800" u="sng">
                <a:solidFill>
                  <a:srgbClr val="000000"/>
                </a:solidFill>
                <a:latin typeface="Calibri" panose="020F0502020204030204" pitchFamily="34" charset="0"/>
              </a:rPr>
              <a:t>teacher</a:t>
            </a:r>
            <a:r>
              <a:rPr lang="en-US" altLang="fr-FR" sz="2800">
                <a:solidFill>
                  <a:srgbClr val="000000"/>
                </a:solidFill>
                <a:latin typeface="Calibri" panose="020F0502020204030204" pitchFamily="34" charset="0"/>
              </a:rPr>
              <a:t> </a:t>
            </a:r>
            <a:r>
              <a:rPr lang="en-US" altLang="fr-FR" sz="2800" u="sng">
                <a:solidFill>
                  <a:srgbClr val="000000"/>
                </a:solidFill>
                <a:latin typeface="Calibri" panose="020F0502020204030204" pitchFamily="34" charset="0"/>
              </a:rPr>
              <a:t>is</a:t>
            </a:r>
            <a:r>
              <a:rPr lang="en-US" altLang="fr-FR" sz="2800">
                <a:solidFill>
                  <a:srgbClr val="000000"/>
                </a:solidFill>
                <a:latin typeface="Calibri" panose="020F0502020204030204" pitchFamily="34" charset="0"/>
              </a:rPr>
              <a:t> </a:t>
            </a:r>
            <a:r>
              <a:rPr lang="en-US" altLang="fr-FR" sz="2800" u="sng">
                <a:solidFill>
                  <a:srgbClr val="000000"/>
                </a:solidFill>
                <a:latin typeface="Calibri" panose="020F0502020204030204" pitchFamily="34" charset="0"/>
              </a:rPr>
              <a:t>doing</a:t>
            </a:r>
            <a:r>
              <a:rPr lang="en-US" altLang="fr-FR" sz="2800">
                <a:solidFill>
                  <a:srgbClr val="000000"/>
                </a:solidFill>
                <a:latin typeface="Calibri" panose="020F0502020204030204" pitchFamily="34" charset="0"/>
              </a:rPr>
              <a:t> </a:t>
            </a:r>
            <a:r>
              <a:rPr lang="en-US" altLang="fr-FR" sz="2800" u="sng">
                <a:solidFill>
                  <a:srgbClr val="000000"/>
                </a:solidFill>
                <a:latin typeface="Calibri" panose="020F0502020204030204" pitchFamily="34" charset="0"/>
              </a:rPr>
              <a:t>during</a:t>
            </a:r>
            <a:r>
              <a:rPr lang="en-US" altLang="fr-FR" sz="2800">
                <a:solidFill>
                  <a:srgbClr val="000000"/>
                </a:solidFill>
                <a:latin typeface="Calibri" panose="020F0502020204030204" pitchFamily="34" charset="0"/>
              </a:rPr>
              <a:t> </a:t>
            </a:r>
            <a:r>
              <a:rPr lang="en-US" altLang="fr-FR" sz="2800" u="sng">
                <a:solidFill>
                  <a:srgbClr val="000000"/>
                </a:solidFill>
                <a:latin typeface="Calibri" panose="020F0502020204030204" pitchFamily="34" charset="0"/>
              </a:rPr>
              <a:t>the</a:t>
            </a:r>
            <a:r>
              <a:rPr lang="en-US" altLang="fr-FR" sz="2800">
                <a:solidFill>
                  <a:srgbClr val="000000"/>
                </a:solidFill>
                <a:latin typeface="Calibri" panose="020F0502020204030204" pitchFamily="34" charset="0"/>
              </a:rPr>
              <a:t> </a:t>
            </a:r>
            <a:r>
              <a:rPr lang="en-US" altLang="fr-FR" sz="2800" u="sng">
                <a:solidFill>
                  <a:srgbClr val="000000"/>
                </a:solidFill>
                <a:latin typeface="Calibri" panose="020F0502020204030204" pitchFamily="34" charset="0"/>
              </a:rPr>
              <a:t>lesson</a:t>
            </a:r>
            <a:r>
              <a:rPr lang="en-US" altLang="fr-FR" sz="2800">
                <a:solidFill>
                  <a:srgbClr val="000000"/>
                </a:solidFill>
                <a:latin typeface="Calibri" panose="020F0502020204030204" pitchFamily="34" charset="0"/>
              </a:rPr>
              <a:t>.</a:t>
            </a:r>
          </a:p>
          <a:p>
            <a:pPr eaLnBrk="1" fontAlgn="auto" hangingPunct="1">
              <a:spcAft>
                <a:spcPts val="0"/>
              </a:spcAft>
              <a:buFont typeface="Wingdings 3" charset="2"/>
              <a:buChar char=""/>
              <a:defRPr/>
            </a:pPr>
            <a:endParaRPr lang="fr-FR" altLang="fr-FR">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EC675DEB-0CA7-4A30-A506-FD96C843172B}"/>
              </a:ext>
            </a:extLst>
          </p:cNvPr>
          <p:cNvSpPr>
            <a:spLocks noGrp="1" noChangeArrowheads="1"/>
          </p:cNvSpPr>
          <p:nvPr>
            <p:ph type="title"/>
          </p:nvPr>
        </p:nvSpPr>
        <p:spPr/>
        <p:txBody>
          <a:bodyPr/>
          <a:lstStyle/>
          <a:p>
            <a:pPr eaLnBrk="1" hangingPunct="1"/>
            <a:r>
              <a:rPr lang="en-US" altLang="fr-FR" b="1">
                <a:solidFill>
                  <a:srgbClr val="C00000"/>
                </a:solidFill>
                <a:latin typeface="Calibri" panose="020F0502020204030204" pitchFamily="34" charset="0"/>
              </a:rPr>
              <a:t>What is the difference between PPP, PPA &amp; TTT and ECRIF ?</a:t>
            </a:r>
            <a:endParaRPr lang="fr-FR" altLang="fr-FR">
              <a:solidFill>
                <a:srgbClr val="C00000"/>
              </a:solidFill>
              <a:latin typeface="Calibri" panose="020F0502020204030204" pitchFamily="34" charset="0"/>
            </a:endParaRPr>
          </a:p>
        </p:txBody>
      </p:sp>
      <p:sp>
        <p:nvSpPr>
          <p:cNvPr id="3" name="Espace réservé du contenu 2">
            <a:extLst>
              <a:ext uri="{FF2B5EF4-FFF2-40B4-BE49-F238E27FC236}">
                <a16:creationId xmlns:a16="http://schemas.microsoft.com/office/drawing/2014/main" id="{658E503D-2301-4948-99ED-BD58A6531F2A}"/>
              </a:ext>
            </a:extLst>
          </p:cNvPr>
          <p:cNvSpPr>
            <a:spLocks noGrp="1" noChangeArrowheads="1"/>
          </p:cNvSpPr>
          <p:nvPr>
            <p:ph idx="1"/>
          </p:nvPr>
        </p:nvSpPr>
        <p:spPr/>
        <p:txBody>
          <a:bodyPr/>
          <a:lstStyle/>
          <a:p>
            <a:pPr eaLnBrk="1" hangingPunct="1">
              <a:buFontTx/>
              <a:buBlip>
                <a:blip r:embed="rId2"/>
              </a:buBlip>
            </a:pPr>
            <a:endParaRPr lang="en-US" altLang="fr-FR" b="1" u="sng">
              <a:solidFill>
                <a:srgbClr val="000000"/>
              </a:solidFill>
              <a:latin typeface="Calibri" panose="020F0502020204030204" pitchFamily="34" charset="0"/>
            </a:endParaRPr>
          </a:p>
          <a:p>
            <a:pPr eaLnBrk="1" hangingPunct="1">
              <a:buFont typeface="Wingdings" panose="05000000000000000000" pitchFamily="2" charset="2"/>
              <a:buChar char="ü"/>
            </a:pPr>
            <a:r>
              <a:rPr lang="en-US" altLang="fr-FR" b="1" u="sng">
                <a:solidFill>
                  <a:srgbClr val="000000"/>
                </a:solidFill>
                <a:latin typeface="Calibri" panose="020F0502020204030204" pitchFamily="34" charset="0"/>
              </a:rPr>
              <a:t>PPP</a:t>
            </a:r>
            <a:r>
              <a:rPr lang="en-US" altLang="fr-FR" b="1">
                <a:solidFill>
                  <a:srgbClr val="000000"/>
                </a:solidFill>
                <a:latin typeface="Calibri" panose="020F0502020204030204" pitchFamily="34" charset="0"/>
              </a:rPr>
              <a:t>,</a:t>
            </a:r>
            <a:r>
              <a:rPr lang="en-US" altLang="fr-FR">
                <a:solidFill>
                  <a:srgbClr val="000000"/>
                </a:solidFill>
                <a:latin typeface="Calibri" panose="020F0502020204030204" pitchFamily="34" charset="0"/>
              </a:rPr>
              <a:t> </a:t>
            </a:r>
            <a:r>
              <a:rPr lang="en-US" altLang="fr-FR" b="1" u="sng">
                <a:solidFill>
                  <a:srgbClr val="000000"/>
                </a:solidFill>
                <a:latin typeface="Calibri" panose="020F0502020204030204" pitchFamily="34" charset="0"/>
              </a:rPr>
              <a:t>PPA</a:t>
            </a:r>
            <a:r>
              <a:rPr lang="en-US" altLang="fr-FR" b="1">
                <a:solidFill>
                  <a:srgbClr val="000000"/>
                </a:solidFill>
                <a:latin typeface="Calibri" panose="020F0502020204030204" pitchFamily="34" charset="0"/>
              </a:rPr>
              <a:t> </a:t>
            </a:r>
            <a:r>
              <a:rPr lang="en-US" altLang="fr-FR">
                <a:solidFill>
                  <a:srgbClr val="000000"/>
                </a:solidFill>
                <a:latin typeface="Calibri" panose="020F0502020204030204" pitchFamily="34" charset="0"/>
              </a:rPr>
              <a:t>and </a:t>
            </a:r>
            <a:r>
              <a:rPr lang="en-US" altLang="fr-FR" b="1" u="sng">
                <a:solidFill>
                  <a:srgbClr val="000000"/>
                </a:solidFill>
                <a:latin typeface="Calibri" panose="020F0502020204030204" pitchFamily="34" charset="0"/>
              </a:rPr>
              <a:t>TTT</a:t>
            </a:r>
            <a:r>
              <a:rPr lang="en-US" altLang="fr-FR">
                <a:solidFill>
                  <a:srgbClr val="000000"/>
                </a:solidFill>
                <a:latin typeface="Calibri" panose="020F0502020204030204" pitchFamily="34" charset="0"/>
              </a:rPr>
              <a:t> are </a:t>
            </a:r>
            <a:r>
              <a:rPr lang="en-US" altLang="fr-FR" b="1" u="sng">
                <a:solidFill>
                  <a:srgbClr val="FF0000"/>
                </a:solidFill>
                <a:latin typeface="Calibri" panose="020F0502020204030204" pitchFamily="34" charset="0"/>
              </a:rPr>
              <a:t>teacher-centered</a:t>
            </a:r>
            <a:r>
              <a:rPr lang="en-US" altLang="fr-FR">
                <a:solidFill>
                  <a:srgbClr val="000000"/>
                </a:solidFill>
                <a:latin typeface="Calibri" panose="020F0502020204030204" pitchFamily="34" charset="0"/>
              </a:rPr>
              <a:t> frameworks.</a:t>
            </a:r>
          </a:p>
          <a:p>
            <a:pPr eaLnBrk="1" hangingPunct="1">
              <a:buFont typeface="Wingdings" panose="05000000000000000000" pitchFamily="2" charset="2"/>
              <a:buChar char="ü"/>
            </a:pPr>
            <a:endParaRPr lang="en-US" altLang="fr-FR">
              <a:solidFill>
                <a:srgbClr val="000000"/>
              </a:solidFill>
              <a:latin typeface="Calibri" panose="020F0502020204030204" pitchFamily="34" charset="0"/>
            </a:endParaRPr>
          </a:p>
          <a:p>
            <a:pPr eaLnBrk="1" hangingPunct="1">
              <a:buFont typeface="Wingdings" panose="05000000000000000000" pitchFamily="2" charset="2"/>
              <a:buChar char="ü"/>
            </a:pPr>
            <a:r>
              <a:rPr lang="en-US" altLang="fr-FR" b="1">
                <a:solidFill>
                  <a:srgbClr val="000000"/>
                </a:solidFill>
                <a:latin typeface="Calibri" panose="020F0502020204030204" pitchFamily="34" charset="0"/>
              </a:rPr>
              <a:t>ECRIF</a:t>
            </a:r>
            <a:r>
              <a:rPr lang="en-US" altLang="fr-FR">
                <a:solidFill>
                  <a:srgbClr val="000000"/>
                </a:solidFill>
                <a:latin typeface="Calibri" panose="020F0502020204030204" pitchFamily="34" charset="0"/>
              </a:rPr>
              <a:t> is purely a </a:t>
            </a:r>
            <a:r>
              <a:rPr lang="en-US" altLang="fr-FR" b="1" u="sng">
                <a:solidFill>
                  <a:srgbClr val="FF0000"/>
                </a:solidFill>
                <a:latin typeface="Calibri" panose="020F0502020204030204" pitchFamily="34" charset="0"/>
              </a:rPr>
              <a:t>learner-centered</a:t>
            </a:r>
            <a:r>
              <a:rPr lang="en-US" altLang="fr-FR">
                <a:solidFill>
                  <a:srgbClr val="000000"/>
                </a:solidFill>
                <a:latin typeface="Calibri" panose="020F0502020204030204" pitchFamily="34" charset="0"/>
              </a:rPr>
              <a:t> framework. </a:t>
            </a:r>
            <a:endParaRPr lang="en-US" altLang="fr-FR" b="1">
              <a:solidFill>
                <a:srgbClr val="000000"/>
              </a:solidFill>
              <a:latin typeface="Calibri" panose="020F0502020204030204" pitchFamily="34" charset="0"/>
            </a:endParaRPr>
          </a:p>
          <a:p>
            <a:pPr eaLnBrk="1" hangingPunct="1"/>
            <a:endParaRPr lang="fr-FR" altLang="fr-FR">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59AA8545-4B5B-47F8-8FBF-D05C3916CD63}"/>
              </a:ext>
            </a:extLst>
          </p:cNvPr>
          <p:cNvSpPr>
            <a:spLocks noGrp="1" noChangeArrowheads="1"/>
          </p:cNvSpPr>
          <p:nvPr>
            <p:ph type="title"/>
          </p:nvPr>
        </p:nvSpPr>
        <p:spPr>
          <a:xfrm>
            <a:off x="457200" y="274638"/>
            <a:ext cx="8229600" cy="922337"/>
          </a:xfrm>
        </p:spPr>
        <p:txBody>
          <a:bodyPr/>
          <a:lstStyle/>
          <a:p>
            <a:pPr eaLnBrk="1" hangingPunct="1"/>
            <a:r>
              <a:rPr lang="fr-FR" altLang="fr-FR" b="1">
                <a:solidFill>
                  <a:srgbClr val="C00000"/>
                </a:solidFill>
                <a:latin typeface="Calibri" panose="020F0502020204030204" pitchFamily="34" charset="0"/>
              </a:rPr>
              <a:t>ECRIF is for :</a:t>
            </a:r>
          </a:p>
        </p:txBody>
      </p:sp>
      <p:sp>
        <p:nvSpPr>
          <p:cNvPr id="3" name="Espace réservé du contenu 2">
            <a:extLst>
              <a:ext uri="{FF2B5EF4-FFF2-40B4-BE49-F238E27FC236}">
                <a16:creationId xmlns:a16="http://schemas.microsoft.com/office/drawing/2014/main" id="{5D82B7A8-179B-45D4-BDD5-9A6508DC0ECB}"/>
              </a:ext>
            </a:extLst>
          </p:cNvPr>
          <p:cNvSpPr>
            <a:spLocks noGrp="1"/>
          </p:cNvSpPr>
          <p:nvPr>
            <p:ph idx="1"/>
          </p:nvPr>
        </p:nvSpPr>
        <p:spPr/>
        <p:txBody>
          <a:bodyPr rtlCol="0">
            <a:normAutofit fontScale="92500" lnSpcReduction="20000"/>
          </a:bodyPr>
          <a:lstStyle/>
          <a:p>
            <a:pPr eaLnBrk="1" fontAlgn="auto" hangingPunct="1">
              <a:spcAft>
                <a:spcPts val="0"/>
              </a:spcAft>
              <a:buFont typeface="Wingdings" pitchFamily="2" charset="2"/>
              <a:buChar char="Ø"/>
              <a:defRPr/>
            </a:pPr>
            <a:r>
              <a:rPr lang="fr-FR" sz="3600">
                <a:solidFill>
                  <a:prstClr val="black"/>
                </a:solidFill>
                <a:latin typeface="Calibri"/>
              </a:rPr>
              <a:t>Lesson planning &amp; material adaptation.</a:t>
            </a:r>
          </a:p>
          <a:p>
            <a:pPr marL="0" indent="0" eaLnBrk="1" fontAlgn="auto" hangingPunct="1">
              <a:spcAft>
                <a:spcPts val="0"/>
              </a:spcAft>
              <a:buFontTx/>
              <a:buNone/>
              <a:defRPr/>
            </a:pPr>
            <a:endParaRPr lang="fr-FR" sz="3600">
              <a:solidFill>
                <a:prstClr val="black"/>
              </a:solidFill>
              <a:latin typeface="Calibri"/>
            </a:endParaRPr>
          </a:p>
          <a:p>
            <a:pPr eaLnBrk="1" fontAlgn="auto" hangingPunct="1">
              <a:spcAft>
                <a:spcPts val="0"/>
              </a:spcAft>
              <a:buFont typeface="Wingdings" pitchFamily="2" charset="2"/>
              <a:buChar char="Ø"/>
              <a:defRPr/>
            </a:pPr>
            <a:r>
              <a:rPr lang="fr-FR" sz="3600">
                <a:solidFill>
                  <a:prstClr val="black"/>
                </a:solidFill>
                <a:latin typeface="Calibri"/>
              </a:rPr>
              <a:t>Assessing where students are in their learning.</a:t>
            </a:r>
          </a:p>
          <a:p>
            <a:pPr marL="0" indent="0" eaLnBrk="1" fontAlgn="auto" hangingPunct="1">
              <a:spcAft>
                <a:spcPts val="0"/>
              </a:spcAft>
              <a:buFontTx/>
              <a:buNone/>
              <a:defRPr/>
            </a:pPr>
            <a:endParaRPr lang="fr-FR" sz="3600">
              <a:solidFill>
                <a:prstClr val="black"/>
              </a:solidFill>
              <a:latin typeface="Calibri"/>
            </a:endParaRPr>
          </a:p>
          <a:p>
            <a:pPr eaLnBrk="1" fontAlgn="auto" hangingPunct="1">
              <a:spcAft>
                <a:spcPts val="0"/>
              </a:spcAft>
              <a:buFont typeface="Wingdings" pitchFamily="2" charset="2"/>
              <a:buChar char="Ø"/>
              <a:defRPr/>
            </a:pPr>
            <a:r>
              <a:rPr lang="fr-FR" sz="3600">
                <a:solidFill>
                  <a:prstClr val="black"/>
                </a:solidFill>
                <a:latin typeface="Calibri"/>
              </a:rPr>
              <a:t>Reflecting on students’ learning after a lesson.</a:t>
            </a:r>
          </a:p>
          <a:p>
            <a:pPr eaLnBrk="1" fontAlgn="auto" hangingPunct="1">
              <a:spcAft>
                <a:spcPts val="0"/>
              </a:spcAft>
              <a:buFont typeface="Wingdings 3" charset="2"/>
              <a:buChar char=""/>
              <a:defRPr/>
            </a:pPr>
            <a:endParaRPr lang="fr-FR">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actus">
  <a:themeElements>
    <a:clrScheme name="Personnalisé 1">
      <a:dk1>
        <a:sysClr val="windowText" lastClr="000000"/>
      </a:dk1>
      <a:lt1>
        <a:sysClr val="window" lastClr="FFFFFF"/>
      </a:lt1>
      <a:dk2>
        <a:srgbClr val="464646"/>
      </a:dk2>
      <a:lt2>
        <a:srgbClr val="DEF5FA"/>
      </a:lt2>
      <a:accent1>
        <a:srgbClr val="2DA2BF"/>
      </a:accent1>
      <a:accent2>
        <a:srgbClr val="FFFFFF"/>
      </a:accent2>
      <a:accent3>
        <a:srgbClr val="EB641B"/>
      </a:accent3>
      <a:accent4>
        <a:srgbClr val="39639D"/>
      </a:accent4>
      <a:accent5>
        <a:srgbClr val="474B78"/>
      </a:accent5>
      <a:accent6>
        <a:srgbClr val="7D3C4A"/>
      </a:accent6>
      <a:hlink>
        <a:srgbClr val="FF8119"/>
      </a:hlink>
      <a:folHlink>
        <a:srgbClr val="44B9E8"/>
      </a:folHlink>
    </a:clrScheme>
    <a:fontScheme name="Cactus">
      <a:majorFont>
        <a:latin typeface="Helvetica"/>
        <a:ea typeface=""/>
        <a:cs typeface=""/>
      </a:majorFont>
      <a:minorFont>
        <a:latin typeface="Helvetica"/>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572</TotalTime>
  <Words>1294</Words>
  <Application>Microsoft Office PowerPoint</Application>
  <PresentationFormat>On-screen Show (4:3)</PresentationFormat>
  <Paragraphs>253</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1_Cactus</vt:lpstr>
      <vt:lpstr>Facette</vt:lpstr>
      <vt:lpstr>   ECRIF: Towards Learning-Centered Teaching </vt:lpstr>
      <vt:lpstr>PowerPoint Presentation</vt:lpstr>
      <vt:lpstr>The Outline</vt:lpstr>
      <vt:lpstr>What is a framework? </vt:lpstr>
      <vt:lpstr>Commonly Used Frameworks</vt:lpstr>
      <vt:lpstr>ECRIF Framework :</vt:lpstr>
      <vt:lpstr>ECRIF Framework</vt:lpstr>
      <vt:lpstr>What is the difference between PPP, PPA &amp; TTT and ECRIF ?</vt:lpstr>
      <vt:lpstr>ECRIF is for :</vt:lpstr>
      <vt:lpstr>ECRIF is for :</vt:lpstr>
      <vt:lpstr>Stages of ECRIF Framework</vt:lpstr>
      <vt:lpstr>Encounter </vt:lpstr>
      <vt:lpstr> Clarify  </vt:lpstr>
      <vt:lpstr> Remember </vt:lpstr>
      <vt:lpstr>Internalize</vt:lpstr>
      <vt:lpstr>Fluency/ FLUENTLY USE</vt:lpstr>
      <vt:lpstr>The Purpose of ECRIF</vt:lpstr>
      <vt:lpstr>Task 1</vt:lpstr>
      <vt:lpstr>PowerPoint Presentation</vt:lpstr>
      <vt:lpstr>So, …</vt:lpstr>
      <vt:lpstr>Questions to consider while planning a learner-centered lesson </vt:lpstr>
      <vt:lpstr>Task 2: Classroom application</vt:lpstr>
      <vt:lpstr>PowerPoint Presentation</vt:lpstr>
      <vt:lpstr>PowerPoint Presentation</vt:lpstr>
      <vt:lpstr>Task 3:  Traditional frameworks Vs ECRIF  </vt:lpstr>
      <vt:lpstr>PowerPoint Presentation</vt:lpstr>
      <vt:lpstr>Task 4</vt:lpstr>
      <vt:lpstr>Video</vt:lpstr>
      <vt:lpstr>Conclusion</vt:lpstr>
      <vt:lpstr>Conclusion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ECRIF: Towards Learning-Centered Teaching</dc:title>
  <dc:creator>CRMEF ENGLISH</dc:creator>
  <cp:lastModifiedBy>Abdelghafour Boukaidi</cp:lastModifiedBy>
  <cp:revision>80</cp:revision>
  <dcterms:created xsi:type="dcterms:W3CDTF">2016-12-29T23:37:49Z</dcterms:created>
  <dcterms:modified xsi:type="dcterms:W3CDTF">2020-01-16T15:42:36Z</dcterms:modified>
</cp:coreProperties>
</file>