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58" r:id="rId6"/>
    <p:sldId id="259" r:id="rId7"/>
    <p:sldId id="260" r:id="rId8"/>
    <p:sldId id="261" r:id="rId9"/>
    <p:sldId id="262" r:id="rId10"/>
    <p:sldId id="263" r:id="rId11"/>
    <p:sldId id="264" r:id="rId12"/>
    <p:sldId id="265" r:id="rId13"/>
    <p:sldId id="269" r:id="rId14"/>
    <p:sldId id="270" r:id="rId15"/>
    <p:sldId id="271" r:id="rId16"/>
    <p:sldId id="272" r:id="rId17"/>
    <p:sldId id="273" r:id="rId18"/>
    <p:sldId id="274" r:id="rId19"/>
    <p:sldId id="275" r:id="rId20"/>
    <p:sldId id="276" r:id="rId21"/>
    <p:sldId id="26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98B7FC5F-A14A-470F-BD42-9B57D8ABAB17}"/>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8E29DE7E-F3F1-4CE8-97E1-DF2B14A1E308}"/>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60A0018C-7474-4EEB-ACA3-4F5542CC16BF}"/>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D6877216-2336-491D-AED4-75C72557336A}"/>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5ABEE95C-6886-40A2-B4C1-8ABE81DE3516}"/>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487520C5-BDC4-4D58-83C3-60D156468284}"/>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F3B0011D-0F03-4CF2-9813-A046D89B991B}"/>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C450BF12-450D-484D-8894-4450837E7ABA}"/>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4CA0B2A3-8A21-499E-A34F-EBF6C1CCCA17}"/>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355E7649-3A41-471C-94E4-3D87248467EA}"/>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2B2E8033-BBE2-4D39-9694-D4F045B950F1}"/>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C3B7E1E1-355E-4CC7-A117-B82EEDE19B83}"/>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79D686FB-AED7-4C67-9CB8-07306BDF4834}"/>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C0825B59-53C7-4439-8EF7-7C7EE9C9585C}"/>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5F88C0A2-9917-44B4-B4A7-217092A6C15F}"/>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7DE0C335-97B8-477C-B4A6-57E4358C5CB2}"/>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0DF0514A-E1F5-41D9-BCB3-AEDEA3A5ADD1}"/>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CDEBCAC3-7E4E-4ECF-B17A-954D77BDF1C9}"/>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A67DA1D6-EDE8-4BA7-B08B-A747B34C4C5A}"/>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1E138EB5-9951-4840-8244-4748CE351C3B}"/>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2491EAB2-6758-4202-BD1F-59B287EDEF2C}"/>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47918375-C387-4FF3-A348-9FE271217595}"/>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EA780F0C-2DDA-4941-B696-5E7CDB057E10}"/>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39997988-BADC-46A0-B8C9-9B1053DE807F}"/>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32150D28-6544-454F-9EC8-AD0D23383DAC}"/>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A69465AF-971B-4E80-BA17-EE3A5F9C7EC9}"/>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5208CE1A-0F7B-45E6-8C47-FF54F3B0184A}"/>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9557DA9F-89B3-41F8-A489-8A32F028F053}"/>
              </a:ext>
            </a:extLst>
          </p:cNvPr>
          <p:cNvSpPr txBox="1">
            <a:spLocks noGrp="1"/>
          </p:cNvSpPr>
          <p:nvPr>
            <p:ph type="ctrTitle"/>
          </p:nvPr>
        </p:nvSpPr>
        <p:spPr>
          <a:xfrm>
            <a:off x="2589215" y="2514600"/>
            <a:ext cx="8915400" cy="2262783"/>
          </a:xfrm>
        </p:spPr>
        <p:txBody>
          <a:bodyPr anchor="b"/>
          <a:lstStyle>
            <a:lvl1pPr>
              <a:defRPr sz="5400"/>
            </a:lvl1pPr>
          </a:lstStyle>
          <a:p>
            <a:pPr lvl="0"/>
            <a:r>
              <a:rPr lang="fr-FR"/>
              <a:t>Modifiez le style du titre</a:t>
            </a:r>
            <a:endParaRPr lang="en-US"/>
          </a:p>
        </p:txBody>
      </p:sp>
      <p:sp>
        <p:nvSpPr>
          <p:cNvPr id="3" name="Subtitle 2">
            <a:extLst>
              <a:ext uri="{FF2B5EF4-FFF2-40B4-BE49-F238E27FC236}">
                <a16:creationId xmlns:a16="http://schemas.microsoft.com/office/drawing/2014/main" id="{50D0C505-C251-4B9F-9456-1DF25B40AD3C}"/>
              </a:ext>
            </a:extLst>
          </p:cNvPr>
          <p:cNvSpPr txBox="1">
            <a:spLocks noGrp="1"/>
          </p:cNvSpPr>
          <p:nvPr>
            <p:ph type="subTitle" idx="1"/>
          </p:nvPr>
        </p:nvSpPr>
        <p:spPr>
          <a:xfrm>
            <a:off x="2589215" y="4777383"/>
            <a:ext cx="8915400" cy="1126284"/>
          </a:xfrm>
        </p:spPr>
        <p:txBody>
          <a:bodyPr/>
          <a:lstStyle>
            <a:lvl1pPr marL="0" indent="0">
              <a:buNone/>
              <a:defRPr>
                <a:solidFill>
                  <a:srgbClr val="595959"/>
                </a:solidFill>
              </a:defRPr>
            </a:lvl1pPr>
          </a:lstStyle>
          <a:p>
            <a:pPr lvl="0"/>
            <a:r>
              <a:rPr lang="fr-FR"/>
              <a:t>Modifiez le style des sous-titres du masque</a:t>
            </a:r>
            <a:endParaRPr lang="en-US"/>
          </a:p>
        </p:txBody>
      </p:sp>
      <p:sp>
        <p:nvSpPr>
          <p:cNvPr id="4" name="Date Placeholder 3">
            <a:extLst>
              <a:ext uri="{FF2B5EF4-FFF2-40B4-BE49-F238E27FC236}">
                <a16:creationId xmlns:a16="http://schemas.microsoft.com/office/drawing/2014/main" id="{5DFC69AF-49E0-4665-9897-5B4941A17C25}"/>
              </a:ext>
            </a:extLst>
          </p:cNvPr>
          <p:cNvSpPr txBox="1">
            <a:spLocks noGrp="1"/>
          </p:cNvSpPr>
          <p:nvPr>
            <p:ph type="dt" sz="half" idx="7"/>
          </p:nvPr>
        </p:nvSpPr>
        <p:spPr>
          <a:xfrm>
            <a:off x="10361615" y="6130439"/>
            <a:ext cx="1146282" cy="370396"/>
          </a:xfrm>
        </p:spPr>
        <p:txBody>
          <a:bodyPr/>
          <a:lstStyle>
            <a:lvl1pPr>
              <a:defRPr/>
            </a:lvl1pPr>
          </a:lstStyle>
          <a:p>
            <a:pPr lvl="0"/>
            <a:fld id="{19ADBE95-8D1F-40E5-BEA1-24C8BC49EFF0}" type="datetime1">
              <a:rPr lang="fr-FR"/>
              <a:pPr lvl="0"/>
              <a:t>16/01/2020</a:t>
            </a:fld>
            <a:endParaRPr lang="fr-FR"/>
          </a:p>
        </p:txBody>
      </p:sp>
      <p:sp>
        <p:nvSpPr>
          <p:cNvPr id="5" name="Footer Placeholder 4">
            <a:extLst>
              <a:ext uri="{FF2B5EF4-FFF2-40B4-BE49-F238E27FC236}">
                <a16:creationId xmlns:a16="http://schemas.microsoft.com/office/drawing/2014/main" id="{2C54284A-5D8D-4D9E-B6BC-3D560822B732}"/>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6">
            <a:extLst>
              <a:ext uri="{FF2B5EF4-FFF2-40B4-BE49-F238E27FC236}">
                <a16:creationId xmlns:a16="http://schemas.microsoft.com/office/drawing/2014/main" id="{50E167AA-46A1-4698-B989-F9EF7338AA79}"/>
              </a:ext>
            </a:extLst>
          </p:cNvPr>
          <p:cNvSpPr/>
          <p:nvPr/>
        </p:nvSpPr>
        <p:spPr>
          <a:xfrm>
            <a:off x="0" y="4323813"/>
            <a:ext cx="1744647" cy="778593"/>
          </a:xfrm>
          <a:custGeom>
            <a:avLst/>
            <a:gdLst>
              <a:gd name="f0" fmla="val w"/>
              <a:gd name="f1" fmla="val h"/>
              <a:gd name="f2" fmla="val 0"/>
              <a:gd name="f3" fmla="val 372"/>
              <a:gd name="f4" fmla="val 166"/>
              <a:gd name="f5" fmla="val 287"/>
              <a:gd name="f6" fmla="val 290"/>
              <a:gd name="f7" fmla="val 292"/>
              <a:gd name="f8" fmla="val 165"/>
              <a:gd name="f9" fmla="val 293"/>
              <a:gd name="f10" fmla="val 164"/>
              <a:gd name="f11" fmla="val 163"/>
              <a:gd name="f12" fmla="val 294"/>
              <a:gd name="f13" fmla="val 370"/>
              <a:gd name="f14" fmla="val 87"/>
              <a:gd name="f15" fmla="val 85"/>
              <a:gd name="f16" fmla="val 81"/>
              <a:gd name="f17" fmla="val 78"/>
              <a:gd name="f18" fmla="val 3"/>
              <a:gd name="f19" fmla="val 2"/>
              <a:gd name="f20" fmla="val 1"/>
              <a:gd name="f21" fmla="*/ f0 1 372"/>
              <a:gd name="f22" fmla="*/ f1 1 166"/>
              <a:gd name="f23" fmla="+- f4 0 f2"/>
              <a:gd name="f24" fmla="+- f3 0 f2"/>
              <a:gd name="f25" fmla="*/ f24 1 372"/>
              <a:gd name="f26" fmla="*/ f23 1 166"/>
              <a:gd name="f27" fmla="*/ 0 1 f25"/>
              <a:gd name="f28" fmla="*/ f3 1 f25"/>
              <a:gd name="f29" fmla="*/ 0 1 f26"/>
              <a:gd name="f30" fmla="*/ f4 1 f26"/>
              <a:gd name="f31" fmla="*/ f27 f21 1"/>
              <a:gd name="f32" fmla="*/ f28 f21 1"/>
              <a:gd name="f33" fmla="*/ f30 f22 1"/>
              <a:gd name="f34" fmla="*/ f29 f22 1"/>
            </a:gdLst>
            <a:ahLst/>
            <a:cxnLst>
              <a:cxn ang="3cd4">
                <a:pos x="hc" y="t"/>
              </a:cxn>
              <a:cxn ang="0">
                <a:pos x="r" y="vc"/>
              </a:cxn>
              <a:cxn ang="cd4">
                <a:pos x="hc" y="b"/>
              </a:cxn>
              <a:cxn ang="cd2">
                <a:pos x="l" y="vc"/>
              </a:cxn>
            </a:cxnLst>
            <a:rect l="f31" t="f34" r="f32" b="f33"/>
            <a:pathLst>
              <a:path w="372" h="166">
                <a:moveTo>
                  <a:pt x="f5" y="f4"/>
                </a:moveTo>
                <a:cubicBezTo>
                  <a:pt x="f6" y="f4"/>
                  <a:pt x="f7" y="f8"/>
                  <a:pt x="f9" y="f10"/>
                </a:cubicBezTo>
                <a:cubicBezTo>
                  <a:pt x="f9" y="f11"/>
                  <a:pt x="f12" y="f11"/>
                  <a:pt x="f12" y="f11"/>
                </a:cubicBezTo>
                <a:cubicBezTo>
                  <a:pt x="f13" y="f14"/>
                  <a:pt x="f13" y="f14"/>
                  <a:pt x="f13" y="f14"/>
                </a:cubicBezTo>
                <a:cubicBezTo>
                  <a:pt x="f3" y="f15"/>
                  <a:pt x="f3" y="f16"/>
                  <a:pt x="f13" y="f17"/>
                </a:cubicBezTo>
                <a:cubicBezTo>
                  <a:pt x="f12" y="f18"/>
                  <a:pt x="f12" y="f18"/>
                  <a:pt x="f12" y="f18"/>
                </a:cubicBezTo>
                <a:cubicBezTo>
                  <a:pt x="f12" y="f19"/>
                  <a:pt x="f9" y="f19"/>
                  <a:pt x="f9" y="f19"/>
                </a:cubicBezTo>
                <a:cubicBezTo>
                  <a:pt x="f7" y="f20"/>
                  <a:pt x="f6" y="f2"/>
                  <a:pt x="f5" y="f2"/>
                </a:cubicBezTo>
                <a:cubicBezTo>
                  <a:pt x="f2" y="f2"/>
                  <a:pt x="f2" y="f2"/>
                  <a:pt x="f2" y="f2"/>
                </a:cubicBezTo>
                <a:cubicBezTo>
                  <a:pt x="f2" y="f4"/>
                  <a:pt x="f2" y="f4"/>
                  <a:pt x="f2" y="f4"/>
                </a:cubicBezTo>
                <a:lnTo>
                  <a:pt x="f5" y="f4"/>
                </a:ln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D9D0164C-4CA6-4204-B5BD-8B0BC0C506B0}"/>
              </a:ext>
            </a:extLst>
          </p:cNvPr>
          <p:cNvSpPr txBox="1">
            <a:spLocks noGrp="1"/>
          </p:cNvSpPr>
          <p:nvPr>
            <p:ph type="sldNum" sz="quarter" idx="8"/>
          </p:nvPr>
        </p:nvSpPr>
        <p:spPr>
          <a:xfrm>
            <a:off x="531815" y="4529544"/>
            <a:ext cx="779763" cy="365129"/>
          </a:xfrm>
        </p:spPr>
        <p:txBody>
          <a:bodyPr/>
          <a:lstStyle>
            <a:lvl1pPr>
              <a:defRPr/>
            </a:lvl1pPr>
          </a:lstStyle>
          <a:p>
            <a:pPr lvl="0"/>
            <a:fld id="{7E52B38B-37EA-4EBC-90F6-4EF50C19C897}" type="slidenum">
              <a:t>‹#›</a:t>
            </a:fld>
            <a:endParaRPr lang="fr-FR"/>
          </a:p>
        </p:txBody>
      </p:sp>
    </p:spTree>
    <p:extLst>
      <p:ext uri="{BB962C8B-B14F-4D97-AF65-F5344CB8AC3E}">
        <p14:creationId xmlns:p14="http://schemas.microsoft.com/office/powerpoint/2010/main" val="49448653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A7FC832A-1D99-452F-ABCB-02571B657B93}"/>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06FBB329-BE2A-4911-9868-D4FC13860DC4}"/>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85E8D5E3-E809-4E16-BBD2-2CE9B2293203}"/>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A918175B-12E2-4C21-B7C4-13727CA21680}"/>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D669A9AD-0886-4B73-B8B1-B1AA52C48611}"/>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7159E264-F34C-4A8D-9AE9-D3BE871E666A}"/>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97E9FB0E-450B-462C-A324-426142BF73D7}"/>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5DF37978-0C5C-4F8B-A761-AC33D6DA1D22}"/>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99E44B5D-3CEA-4B71-82D8-0B83F48F9A32}"/>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8F35F945-46E5-4823-9118-32C87E3422FA}"/>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F2E38ADC-5187-4830-B75B-BE06A6CA8880}"/>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6034DDD5-E6EE-410A-AE21-D43A868DD03A}"/>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7C288B10-3C83-4FC5-92DE-23779445B14B}"/>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1BAEE61F-9141-425C-81EA-E3FD7114254C}"/>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83A3E905-0A67-4D36-A8C3-354128DCFDD3}"/>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2A1A4461-C575-4651-8573-EE7AD68B1E37}"/>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8C0B6368-5AB2-4E7F-853B-E23E80FA7F84}"/>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7CFD7E32-56FD-4123-B083-CE974EDECE0F}"/>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2BD7EA36-B608-4224-8D68-6A026A627A21}"/>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0F49446E-784B-4F93-9FAB-4456E35E402C}"/>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A8ABF73A-8509-4CB7-A3EB-3F0D64FA0A0D}"/>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8A3439ED-DBD8-45CE-9C45-9771EF10123E}"/>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F963F304-ED47-44F0-BB20-5C227CF9C58C}"/>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1ACF32ED-86EF-4210-B586-7ABD318FE11B}"/>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E888D121-8E57-4A9C-A821-37BA7DB0BF98}"/>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E294E7A4-8BE0-434C-BBD7-7D2300B2C0C7}"/>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681B96B8-F51A-4451-AE01-19A9C096AEC4}"/>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94251C85-0A25-4796-BF59-565C1B91F8C0}"/>
              </a:ext>
            </a:extLst>
          </p:cNvPr>
          <p:cNvSpPr txBox="1">
            <a:spLocks noGrp="1"/>
          </p:cNvSpPr>
          <p:nvPr>
            <p:ph type="title"/>
          </p:nvPr>
        </p:nvSpPr>
        <p:spPr>
          <a:xfrm>
            <a:off x="2589215" y="609603"/>
            <a:ext cx="8915400" cy="3117043"/>
          </a:xfrm>
        </p:spPr>
        <p:txBody>
          <a:bodyPr anchor="ctr"/>
          <a:lstStyle>
            <a:lvl1pPr>
              <a:defRPr sz="4800"/>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3E16517D-3B0B-41F2-9259-8D77434D90CB}"/>
              </a:ext>
            </a:extLst>
          </p:cNvPr>
          <p:cNvSpPr txBox="1">
            <a:spLocks noGrp="1"/>
          </p:cNvSpPr>
          <p:nvPr>
            <p:ph type="body" idx="4294967295"/>
          </p:nvPr>
        </p:nvSpPr>
        <p:spPr>
          <a:xfrm>
            <a:off x="2589215" y="4354043"/>
            <a:ext cx="8915400" cy="1555860"/>
          </a:xfrm>
        </p:spPr>
        <p:txBody>
          <a:bodyPr anchor="ctr"/>
          <a:lstStyle>
            <a:lvl1pPr marL="0" indent="0">
              <a:buNone/>
              <a:defRPr>
                <a:solidFill>
                  <a:srgbClr val="595959"/>
                </a:solidFill>
              </a:defRPr>
            </a:lvl1pPr>
          </a:lstStyle>
          <a:p>
            <a:pPr lvl="0"/>
            <a:r>
              <a:rPr lang="fr-FR"/>
              <a:t>Cliquez pour modifier les styles du texte du masque</a:t>
            </a:r>
          </a:p>
        </p:txBody>
      </p:sp>
      <p:sp>
        <p:nvSpPr>
          <p:cNvPr id="4" name="Date Placeholder 3">
            <a:extLst>
              <a:ext uri="{FF2B5EF4-FFF2-40B4-BE49-F238E27FC236}">
                <a16:creationId xmlns:a16="http://schemas.microsoft.com/office/drawing/2014/main" id="{8085781C-AFA5-40D0-985A-42E5A264B2A4}"/>
              </a:ext>
            </a:extLst>
          </p:cNvPr>
          <p:cNvSpPr txBox="1">
            <a:spLocks noGrp="1"/>
          </p:cNvSpPr>
          <p:nvPr>
            <p:ph type="dt" sz="half" idx="7"/>
          </p:nvPr>
        </p:nvSpPr>
        <p:spPr>
          <a:xfrm>
            <a:off x="10361615" y="6130439"/>
            <a:ext cx="1146282" cy="370396"/>
          </a:xfrm>
        </p:spPr>
        <p:txBody>
          <a:bodyPr/>
          <a:lstStyle>
            <a:lvl1pPr>
              <a:defRPr/>
            </a:lvl1pPr>
          </a:lstStyle>
          <a:p>
            <a:pPr lvl="0"/>
            <a:fld id="{E9795C7E-0F1E-4513-BB9A-2B8F77B77C98}" type="datetime1">
              <a:rPr lang="fr-FR"/>
              <a:pPr lvl="0"/>
              <a:t>16/01/2020</a:t>
            </a:fld>
            <a:endParaRPr lang="fr-FR"/>
          </a:p>
        </p:txBody>
      </p:sp>
      <p:sp>
        <p:nvSpPr>
          <p:cNvPr id="5" name="Footer Placeholder 4">
            <a:extLst>
              <a:ext uri="{FF2B5EF4-FFF2-40B4-BE49-F238E27FC236}">
                <a16:creationId xmlns:a16="http://schemas.microsoft.com/office/drawing/2014/main" id="{0CF58BF4-2C12-44D7-ABEC-3FCCF0844E42}"/>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B20B67F7-F55E-4817-B89F-FDD689C22F56}"/>
              </a:ext>
            </a:extLst>
          </p:cNvPr>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E3E08288-924A-49D1-A5A4-5EFCC996DBF1}"/>
              </a:ext>
            </a:extLst>
          </p:cNvPr>
          <p:cNvSpPr txBox="1">
            <a:spLocks noGrp="1"/>
          </p:cNvSpPr>
          <p:nvPr>
            <p:ph type="sldNum" sz="quarter" idx="8"/>
          </p:nvPr>
        </p:nvSpPr>
        <p:spPr>
          <a:xfrm>
            <a:off x="531815" y="3244135"/>
            <a:ext cx="779763" cy="365129"/>
          </a:xfrm>
        </p:spPr>
        <p:txBody>
          <a:bodyPr/>
          <a:lstStyle>
            <a:lvl1pPr>
              <a:defRPr/>
            </a:lvl1pPr>
          </a:lstStyle>
          <a:p>
            <a:pPr lvl="0"/>
            <a:fld id="{61AE34E5-0429-49DA-8386-D7FF0F6109CC}" type="slidenum">
              <a:t>‹#›</a:t>
            </a:fld>
            <a:endParaRPr lang="fr-FR"/>
          </a:p>
        </p:txBody>
      </p:sp>
    </p:spTree>
    <p:extLst>
      <p:ext uri="{BB962C8B-B14F-4D97-AF65-F5344CB8AC3E}">
        <p14:creationId xmlns:p14="http://schemas.microsoft.com/office/powerpoint/2010/main" val="140064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grpSp>
        <p:nvGrpSpPr>
          <p:cNvPr id="11" name="Group 22">
            <a:extLst>
              <a:ext uri="{FF2B5EF4-FFF2-40B4-BE49-F238E27FC236}">
                <a16:creationId xmlns:a16="http://schemas.microsoft.com/office/drawing/2014/main" id="{8B0AF41C-7977-4DF5-920B-CADDC1A97F4A}"/>
              </a:ext>
            </a:extLst>
          </p:cNvPr>
          <p:cNvGrpSpPr/>
          <p:nvPr/>
        </p:nvGrpSpPr>
        <p:grpSpPr>
          <a:xfrm>
            <a:off x="0" y="228600"/>
            <a:ext cx="2851510" cy="6638634"/>
            <a:chOff x="0" y="228600"/>
            <a:chExt cx="2851510" cy="6638634"/>
          </a:xfrm>
        </p:grpSpPr>
        <p:sp>
          <p:nvSpPr>
            <p:cNvPr id="12" name="Freeform 11">
              <a:extLst>
                <a:ext uri="{FF2B5EF4-FFF2-40B4-BE49-F238E27FC236}">
                  <a16:creationId xmlns:a16="http://schemas.microsoft.com/office/drawing/2014/main" id="{4D0E3605-C347-4A06-9420-4E136AB1E84A}"/>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2">
              <a:extLst>
                <a:ext uri="{FF2B5EF4-FFF2-40B4-BE49-F238E27FC236}">
                  <a16:creationId xmlns:a16="http://schemas.microsoft.com/office/drawing/2014/main" id="{BB8CB4AF-D378-4210-8D45-5FF87D27C850}"/>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3">
              <a:extLst>
                <a:ext uri="{FF2B5EF4-FFF2-40B4-BE49-F238E27FC236}">
                  <a16:creationId xmlns:a16="http://schemas.microsoft.com/office/drawing/2014/main" id="{6902A7C2-9D0C-4D35-BC7B-B5C41829992E}"/>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4">
              <a:extLst>
                <a:ext uri="{FF2B5EF4-FFF2-40B4-BE49-F238E27FC236}">
                  <a16:creationId xmlns:a16="http://schemas.microsoft.com/office/drawing/2014/main" id="{E1240CED-A848-4EC3-9978-23FC9040351D}"/>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5">
              <a:extLst>
                <a:ext uri="{FF2B5EF4-FFF2-40B4-BE49-F238E27FC236}">
                  <a16:creationId xmlns:a16="http://schemas.microsoft.com/office/drawing/2014/main" id="{FD5ECD8E-4FC3-41E5-95F3-603E21A84810}"/>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6">
              <a:extLst>
                <a:ext uri="{FF2B5EF4-FFF2-40B4-BE49-F238E27FC236}">
                  <a16:creationId xmlns:a16="http://schemas.microsoft.com/office/drawing/2014/main" id="{448D49DD-BD4A-4F38-93E6-C1261AD75ABF}"/>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7">
              <a:extLst>
                <a:ext uri="{FF2B5EF4-FFF2-40B4-BE49-F238E27FC236}">
                  <a16:creationId xmlns:a16="http://schemas.microsoft.com/office/drawing/2014/main" id="{B227F751-9BA5-41D8-999F-248317112961}"/>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18">
              <a:extLst>
                <a:ext uri="{FF2B5EF4-FFF2-40B4-BE49-F238E27FC236}">
                  <a16:creationId xmlns:a16="http://schemas.microsoft.com/office/drawing/2014/main" id="{C2D0722B-2346-4439-A48B-D36E699783CC}"/>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19">
              <a:extLst>
                <a:ext uri="{FF2B5EF4-FFF2-40B4-BE49-F238E27FC236}">
                  <a16:creationId xmlns:a16="http://schemas.microsoft.com/office/drawing/2014/main" id="{9648CE1A-4968-48DD-8E95-F6240A404E2B}"/>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0">
              <a:extLst>
                <a:ext uri="{FF2B5EF4-FFF2-40B4-BE49-F238E27FC236}">
                  <a16:creationId xmlns:a16="http://schemas.microsoft.com/office/drawing/2014/main" id="{06D665D5-0DBE-4BA6-8972-0EE86CCFB4AF}"/>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21">
              <a:extLst>
                <a:ext uri="{FF2B5EF4-FFF2-40B4-BE49-F238E27FC236}">
                  <a16:creationId xmlns:a16="http://schemas.microsoft.com/office/drawing/2014/main" id="{D0836CFC-DDF3-4A58-B463-30F7ABD05B27}"/>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2">
              <a:extLst>
                <a:ext uri="{FF2B5EF4-FFF2-40B4-BE49-F238E27FC236}">
                  <a16:creationId xmlns:a16="http://schemas.microsoft.com/office/drawing/2014/main" id="{C538FDA6-F4F6-4174-9304-09BC864E6AAD}"/>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4" name="Group 9">
            <a:extLst>
              <a:ext uri="{FF2B5EF4-FFF2-40B4-BE49-F238E27FC236}">
                <a16:creationId xmlns:a16="http://schemas.microsoft.com/office/drawing/2014/main" id="{65C138F4-819F-4C86-BAA7-3665E43F3403}"/>
              </a:ext>
            </a:extLst>
          </p:cNvPr>
          <p:cNvGrpSpPr/>
          <p:nvPr/>
        </p:nvGrpSpPr>
        <p:grpSpPr>
          <a:xfrm>
            <a:off x="27221" y="-786"/>
            <a:ext cx="2356674" cy="6854040"/>
            <a:chOff x="27221" y="-786"/>
            <a:chExt cx="2356674" cy="6854040"/>
          </a:xfrm>
        </p:grpSpPr>
        <p:sp>
          <p:nvSpPr>
            <p:cNvPr id="25" name="Freeform 27">
              <a:extLst>
                <a:ext uri="{FF2B5EF4-FFF2-40B4-BE49-F238E27FC236}">
                  <a16:creationId xmlns:a16="http://schemas.microsoft.com/office/drawing/2014/main" id="{A019C357-96AF-4F3F-AA1C-C10860724142}"/>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28">
              <a:extLst>
                <a:ext uri="{FF2B5EF4-FFF2-40B4-BE49-F238E27FC236}">
                  <a16:creationId xmlns:a16="http://schemas.microsoft.com/office/drawing/2014/main" id="{63E0A7BF-73FB-418C-8F60-C60C935E95A6}"/>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29">
              <a:extLst>
                <a:ext uri="{FF2B5EF4-FFF2-40B4-BE49-F238E27FC236}">
                  <a16:creationId xmlns:a16="http://schemas.microsoft.com/office/drawing/2014/main" id="{B5EEBA7D-1049-4223-90F8-85B7D6838155}"/>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0">
              <a:extLst>
                <a:ext uri="{FF2B5EF4-FFF2-40B4-BE49-F238E27FC236}">
                  <a16:creationId xmlns:a16="http://schemas.microsoft.com/office/drawing/2014/main" id="{00E9C554-9C40-4D60-A48C-EC7912A0A097}"/>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1">
              <a:extLst>
                <a:ext uri="{FF2B5EF4-FFF2-40B4-BE49-F238E27FC236}">
                  <a16:creationId xmlns:a16="http://schemas.microsoft.com/office/drawing/2014/main" id="{CF23E662-FA42-48BE-9CA6-89E6F74DD71E}"/>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2">
              <a:extLst>
                <a:ext uri="{FF2B5EF4-FFF2-40B4-BE49-F238E27FC236}">
                  <a16:creationId xmlns:a16="http://schemas.microsoft.com/office/drawing/2014/main" id="{AF398DF3-9EA8-4BF1-BC93-D4505B20380F}"/>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3">
              <a:extLst>
                <a:ext uri="{FF2B5EF4-FFF2-40B4-BE49-F238E27FC236}">
                  <a16:creationId xmlns:a16="http://schemas.microsoft.com/office/drawing/2014/main" id="{61C8AF9F-4BD5-4E78-93A3-91BB7F8B78ED}"/>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4">
              <a:extLst>
                <a:ext uri="{FF2B5EF4-FFF2-40B4-BE49-F238E27FC236}">
                  <a16:creationId xmlns:a16="http://schemas.microsoft.com/office/drawing/2014/main" id="{3E19FA7C-4288-49DD-9C89-7F7AF735FD18}"/>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5">
              <a:extLst>
                <a:ext uri="{FF2B5EF4-FFF2-40B4-BE49-F238E27FC236}">
                  <a16:creationId xmlns:a16="http://schemas.microsoft.com/office/drawing/2014/main" id="{F9F09550-77CC-4036-A31F-6841F8B776E0}"/>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6">
              <a:extLst>
                <a:ext uri="{FF2B5EF4-FFF2-40B4-BE49-F238E27FC236}">
                  <a16:creationId xmlns:a16="http://schemas.microsoft.com/office/drawing/2014/main" id="{46601C5D-3947-41B4-87D5-5E15786CBDB7}"/>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5" name="Freeform 37">
              <a:extLst>
                <a:ext uri="{FF2B5EF4-FFF2-40B4-BE49-F238E27FC236}">
                  <a16:creationId xmlns:a16="http://schemas.microsoft.com/office/drawing/2014/main" id="{86DEC757-49AB-442F-8B43-7EF7BCE1FF2B}"/>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6" name="Freeform 38">
              <a:extLst>
                <a:ext uri="{FF2B5EF4-FFF2-40B4-BE49-F238E27FC236}">
                  <a16:creationId xmlns:a16="http://schemas.microsoft.com/office/drawing/2014/main" id="{72D46D95-7314-476B-A68A-8C452E3630DE}"/>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7" name="Rectangle 6">
            <a:extLst>
              <a:ext uri="{FF2B5EF4-FFF2-40B4-BE49-F238E27FC236}">
                <a16:creationId xmlns:a16="http://schemas.microsoft.com/office/drawing/2014/main" id="{82B8D7FB-029A-4386-84CC-69944E2FD91C}"/>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80C0476B-134D-4825-AE32-3D153194BE9E}"/>
              </a:ext>
            </a:extLst>
          </p:cNvPr>
          <p:cNvSpPr txBox="1">
            <a:spLocks noGrp="1"/>
          </p:cNvSpPr>
          <p:nvPr>
            <p:ph type="title"/>
          </p:nvPr>
        </p:nvSpPr>
        <p:spPr>
          <a:xfrm>
            <a:off x="2849947" y="609603"/>
            <a:ext cx="8393926" cy="2895603"/>
          </a:xfrm>
        </p:spPr>
        <p:txBody>
          <a:bodyPr anchor="ctr"/>
          <a:lstStyle>
            <a:lvl1pPr>
              <a:defRPr sz="4800"/>
            </a:lvl1pPr>
          </a:lstStyle>
          <a:p>
            <a:pPr lvl="0"/>
            <a:r>
              <a:rPr lang="fr-FR"/>
              <a:t>Modifiez le style du titre</a:t>
            </a:r>
            <a:endParaRPr lang="en-US"/>
          </a:p>
        </p:txBody>
      </p:sp>
      <p:sp>
        <p:nvSpPr>
          <p:cNvPr id="3" name="Text Placeholder 9">
            <a:extLst>
              <a:ext uri="{FF2B5EF4-FFF2-40B4-BE49-F238E27FC236}">
                <a16:creationId xmlns:a16="http://schemas.microsoft.com/office/drawing/2014/main" id="{F16724C7-D97F-4029-906C-80FD5775CB97}"/>
              </a:ext>
            </a:extLst>
          </p:cNvPr>
          <p:cNvSpPr txBox="1">
            <a:spLocks noGrp="1"/>
          </p:cNvSpPr>
          <p:nvPr>
            <p:ph type="body" idx="4294967295"/>
          </p:nvPr>
        </p:nvSpPr>
        <p:spPr>
          <a:xfrm>
            <a:off x="3275015" y="3505196"/>
            <a:ext cx="7536557" cy="381003"/>
          </a:xfrm>
        </p:spPr>
        <p:txBody>
          <a:bodyPr anchor="ctr">
            <a:noAutofit/>
          </a:bodyPr>
          <a:lstStyle>
            <a:lvl1pPr marL="0" indent="0">
              <a:buNone/>
              <a:defRPr sz="1600">
                <a:solidFill>
                  <a:srgbClr val="7F7F7F"/>
                </a:solidFill>
              </a:defRPr>
            </a:lvl1pPr>
          </a:lstStyle>
          <a:p>
            <a:pPr lvl="0"/>
            <a:r>
              <a:rPr lang="fr-FR"/>
              <a:t>Cliquez pour modifier les styles du texte du masque</a:t>
            </a:r>
          </a:p>
        </p:txBody>
      </p:sp>
      <p:sp>
        <p:nvSpPr>
          <p:cNvPr id="4" name="Text Placeholder 2">
            <a:extLst>
              <a:ext uri="{FF2B5EF4-FFF2-40B4-BE49-F238E27FC236}">
                <a16:creationId xmlns:a16="http://schemas.microsoft.com/office/drawing/2014/main" id="{60E184E8-DE43-453A-A73F-769F8CBDF21E}"/>
              </a:ext>
            </a:extLst>
          </p:cNvPr>
          <p:cNvSpPr txBox="1">
            <a:spLocks noGrp="1"/>
          </p:cNvSpPr>
          <p:nvPr>
            <p:ph type="body" idx="4294967295"/>
          </p:nvPr>
        </p:nvSpPr>
        <p:spPr>
          <a:xfrm>
            <a:off x="2589215" y="4354043"/>
            <a:ext cx="8915400" cy="1555860"/>
          </a:xfrm>
        </p:spPr>
        <p:txBody>
          <a:bodyPr anchor="ctr"/>
          <a:lstStyle>
            <a:lvl1pPr marL="0" indent="0">
              <a:buNone/>
              <a:defRPr>
                <a:solidFill>
                  <a:srgbClr val="595959"/>
                </a:solidFill>
              </a:defRPr>
            </a:lvl1pPr>
          </a:lstStyle>
          <a:p>
            <a:pPr lvl="0"/>
            <a:r>
              <a:rPr lang="fr-FR"/>
              <a:t>Cliquez pour modifier les styles du texte du masque</a:t>
            </a:r>
          </a:p>
        </p:txBody>
      </p:sp>
      <p:sp>
        <p:nvSpPr>
          <p:cNvPr id="5" name="Date Placeholder 3">
            <a:extLst>
              <a:ext uri="{FF2B5EF4-FFF2-40B4-BE49-F238E27FC236}">
                <a16:creationId xmlns:a16="http://schemas.microsoft.com/office/drawing/2014/main" id="{7D7CFB97-7AEF-4717-9CE4-999EFDC822B8}"/>
              </a:ext>
            </a:extLst>
          </p:cNvPr>
          <p:cNvSpPr txBox="1">
            <a:spLocks noGrp="1"/>
          </p:cNvSpPr>
          <p:nvPr>
            <p:ph type="dt" sz="half" idx="7"/>
          </p:nvPr>
        </p:nvSpPr>
        <p:spPr>
          <a:xfrm>
            <a:off x="10361615" y="6130439"/>
            <a:ext cx="1146282" cy="370396"/>
          </a:xfrm>
        </p:spPr>
        <p:txBody>
          <a:bodyPr/>
          <a:lstStyle>
            <a:lvl1pPr>
              <a:defRPr/>
            </a:lvl1pPr>
          </a:lstStyle>
          <a:p>
            <a:pPr lvl="0"/>
            <a:fld id="{416107B1-0C88-4450-9D31-CA497EDEF64C}" type="datetime1">
              <a:rPr lang="fr-FR"/>
              <a:pPr lvl="0"/>
              <a:t>16/01/2020</a:t>
            </a:fld>
            <a:endParaRPr lang="fr-FR"/>
          </a:p>
        </p:txBody>
      </p:sp>
      <p:sp>
        <p:nvSpPr>
          <p:cNvPr id="6" name="Footer Placeholder 4">
            <a:extLst>
              <a:ext uri="{FF2B5EF4-FFF2-40B4-BE49-F238E27FC236}">
                <a16:creationId xmlns:a16="http://schemas.microsoft.com/office/drawing/2014/main" id="{0A222C66-F94D-41C6-B6D4-678E5C76E941}"/>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7F293D49-68E5-4C46-92F0-59A52026CCE0}"/>
              </a:ext>
            </a:extLst>
          </p:cNvPr>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5">
            <a:extLst>
              <a:ext uri="{FF2B5EF4-FFF2-40B4-BE49-F238E27FC236}">
                <a16:creationId xmlns:a16="http://schemas.microsoft.com/office/drawing/2014/main" id="{EAC513EC-3DE9-43F8-84EB-67EA8FA7CB7F}"/>
              </a:ext>
            </a:extLst>
          </p:cNvPr>
          <p:cNvSpPr txBox="1">
            <a:spLocks noGrp="1"/>
          </p:cNvSpPr>
          <p:nvPr>
            <p:ph type="sldNum" sz="quarter" idx="8"/>
          </p:nvPr>
        </p:nvSpPr>
        <p:spPr>
          <a:xfrm>
            <a:off x="531815" y="3244135"/>
            <a:ext cx="779763" cy="365129"/>
          </a:xfrm>
        </p:spPr>
        <p:txBody>
          <a:bodyPr/>
          <a:lstStyle>
            <a:lvl1pPr>
              <a:defRPr/>
            </a:lvl1pPr>
          </a:lstStyle>
          <a:p>
            <a:pPr lvl="0"/>
            <a:fld id="{7B5C7B0D-9340-48E3-BFB2-7EB7E3C0EBAB}" type="slidenum">
              <a:t>‹#›</a:t>
            </a:fld>
            <a:endParaRPr lang="fr-FR"/>
          </a:p>
        </p:txBody>
      </p:sp>
      <p:sp>
        <p:nvSpPr>
          <p:cNvPr id="9" name="TextBox 13">
            <a:extLst>
              <a:ext uri="{FF2B5EF4-FFF2-40B4-BE49-F238E27FC236}">
                <a16:creationId xmlns:a16="http://schemas.microsoft.com/office/drawing/2014/main" id="{6C356F10-DD98-4B52-9053-C92E398BB9B9}"/>
              </a:ext>
            </a:extLst>
          </p:cNvPr>
          <p:cNvSpPr txBox="1"/>
          <p:nvPr/>
        </p:nvSpPr>
        <p:spPr>
          <a:xfrm>
            <a:off x="2467654" y="648007"/>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
        <p:nvSpPr>
          <p:cNvPr id="10" name="TextBox 14">
            <a:extLst>
              <a:ext uri="{FF2B5EF4-FFF2-40B4-BE49-F238E27FC236}">
                <a16:creationId xmlns:a16="http://schemas.microsoft.com/office/drawing/2014/main" id="{7459B23A-CF15-4DAB-800A-C33B227703DD}"/>
              </a:ext>
            </a:extLst>
          </p:cNvPr>
          <p:cNvSpPr txBox="1"/>
          <p:nvPr/>
        </p:nvSpPr>
        <p:spPr>
          <a:xfrm>
            <a:off x="11114852" y="2905304"/>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Tree>
    <p:extLst>
      <p:ext uri="{BB962C8B-B14F-4D97-AF65-F5344CB8AC3E}">
        <p14:creationId xmlns:p14="http://schemas.microsoft.com/office/powerpoint/2010/main" val="2569937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7CC5AA07-2D7F-4033-9D07-5D8FF789B52B}"/>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1DC57494-D53B-4964-9F73-D8EB3A3D6E05}"/>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45FF001F-9E52-46E8-9B2C-94C0629493F5}"/>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7CF69FD7-8389-470E-88D3-391CC78230F7}"/>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61CFD7B2-D4F9-48D5-8975-010A2387809E}"/>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7DBDD919-5F0B-4179-B182-D5948D77D3CF}"/>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155C666C-4E2E-4B53-AC0E-BD7A88C5B207}"/>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FD05EAC1-4911-45A3-BC05-CA98CB769270}"/>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1BE045B0-7A81-4112-8E2A-2D9F737216BC}"/>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38111CE6-A228-43CD-89C4-DC47D6EE56EB}"/>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2B5758F0-912E-4C6D-B27B-A2641C56346C}"/>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6031C2A3-CFBE-4C45-A912-2146A3F0ABD3}"/>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8443B5DF-6E2C-4676-B02A-C3F923FA7606}"/>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AF0D45C0-8853-4046-99F1-84BC76068CEC}"/>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E1CF5F93-C0A2-4EF1-8D10-ED4DA8A78C7B}"/>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22A228D0-2278-414A-B72A-8C749161DF5F}"/>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C28F7F05-1CA3-47F6-9E63-DE8A6AF7FA8C}"/>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0B74CF95-4640-4971-B6B4-5988AF37562E}"/>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AE6FAEF0-31F3-4B3E-899F-AB915007AB9F}"/>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B856F5EF-1C6F-456E-976B-5AD779A1D1FE}"/>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7A269411-CF2C-4161-88BB-E2F8162E9FC2}"/>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5982147F-7B96-43EF-88CA-31F41959BC8F}"/>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C2789761-8E61-4F6A-945E-08554B4C9464}"/>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BD3677D6-BBD2-4877-B21D-E9E1796BC925}"/>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9D26D94B-1198-474A-B045-EBCD072562C0}"/>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EFF06C41-E978-4E94-9BC0-A1EE013C1570}"/>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2E819FE9-CCA3-4880-9E14-C582057C4720}"/>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9066924C-3C5B-44B4-A3AD-1564595338BB}"/>
              </a:ext>
            </a:extLst>
          </p:cNvPr>
          <p:cNvSpPr txBox="1">
            <a:spLocks noGrp="1"/>
          </p:cNvSpPr>
          <p:nvPr>
            <p:ph type="title"/>
          </p:nvPr>
        </p:nvSpPr>
        <p:spPr>
          <a:xfrm>
            <a:off x="2589215" y="2438403"/>
            <a:ext cx="8915400" cy="2724847"/>
          </a:xfrm>
        </p:spPr>
        <p:txBody>
          <a:bodyPr anchor="b"/>
          <a:lstStyle>
            <a:lvl1pPr>
              <a:defRPr sz="4800"/>
            </a:lvl1pPr>
          </a:lstStyle>
          <a:p>
            <a:pPr lvl="0"/>
            <a:r>
              <a:rPr lang="fr-FR"/>
              <a:t>Modifiez le style du titre</a:t>
            </a:r>
            <a:endParaRPr lang="en-US"/>
          </a:p>
        </p:txBody>
      </p:sp>
      <p:sp>
        <p:nvSpPr>
          <p:cNvPr id="3" name="Text Placeholder 3">
            <a:extLst>
              <a:ext uri="{FF2B5EF4-FFF2-40B4-BE49-F238E27FC236}">
                <a16:creationId xmlns:a16="http://schemas.microsoft.com/office/drawing/2014/main" id="{5DA83EDD-836E-4020-AD58-03EFC664A7B7}"/>
              </a:ext>
            </a:extLst>
          </p:cNvPr>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fr-FR"/>
              <a:t>Cliquez pour modifier les styles du texte du masque</a:t>
            </a:r>
          </a:p>
        </p:txBody>
      </p:sp>
      <p:sp>
        <p:nvSpPr>
          <p:cNvPr id="4" name="Date Placeholder 4">
            <a:extLst>
              <a:ext uri="{FF2B5EF4-FFF2-40B4-BE49-F238E27FC236}">
                <a16:creationId xmlns:a16="http://schemas.microsoft.com/office/drawing/2014/main" id="{86EABAA9-C5BE-4810-B89C-9C3FFE639368}"/>
              </a:ext>
            </a:extLst>
          </p:cNvPr>
          <p:cNvSpPr txBox="1">
            <a:spLocks noGrp="1"/>
          </p:cNvSpPr>
          <p:nvPr>
            <p:ph type="dt" sz="half" idx="7"/>
          </p:nvPr>
        </p:nvSpPr>
        <p:spPr>
          <a:xfrm>
            <a:off x="10361615" y="6130439"/>
            <a:ext cx="1146282" cy="370396"/>
          </a:xfrm>
        </p:spPr>
        <p:txBody>
          <a:bodyPr/>
          <a:lstStyle>
            <a:lvl1pPr>
              <a:defRPr/>
            </a:lvl1pPr>
          </a:lstStyle>
          <a:p>
            <a:pPr lvl="0"/>
            <a:fld id="{21500AC1-0551-44F5-AEFF-05A870EC0470}" type="datetime1">
              <a:rPr lang="fr-FR"/>
              <a:pPr lvl="0"/>
              <a:t>16/01/2020</a:t>
            </a:fld>
            <a:endParaRPr lang="fr-FR"/>
          </a:p>
        </p:txBody>
      </p:sp>
      <p:sp>
        <p:nvSpPr>
          <p:cNvPr id="5" name="Footer Placeholder 5">
            <a:extLst>
              <a:ext uri="{FF2B5EF4-FFF2-40B4-BE49-F238E27FC236}">
                <a16:creationId xmlns:a16="http://schemas.microsoft.com/office/drawing/2014/main" id="{C56A9989-7819-44E4-9DDE-FBBF030B1245}"/>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959CABC2-2B0E-48E1-8E1E-34D42B33C273}"/>
              </a:ext>
            </a:extLst>
          </p:cNvPr>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6">
            <a:extLst>
              <a:ext uri="{FF2B5EF4-FFF2-40B4-BE49-F238E27FC236}">
                <a16:creationId xmlns:a16="http://schemas.microsoft.com/office/drawing/2014/main" id="{D46ECB70-0AB4-4BED-856D-B9ADBF4C62CF}"/>
              </a:ext>
            </a:extLst>
          </p:cNvPr>
          <p:cNvSpPr txBox="1">
            <a:spLocks noGrp="1"/>
          </p:cNvSpPr>
          <p:nvPr>
            <p:ph type="sldNum" sz="quarter" idx="8"/>
          </p:nvPr>
        </p:nvSpPr>
        <p:spPr>
          <a:xfrm>
            <a:off x="531815" y="4983086"/>
            <a:ext cx="779763" cy="365129"/>
          </a:xfrm>
        </p:spPr>
        <p:txBody>
          <a:bodyPr/>
          <a:lstStyle>
            <a:lvl1pPr>
              <a:defRPr/>
            </a:lvl1pPr>
          </a:lstStyle>
          <a:p>
            <a:pPr lvl="0"/>
            <a:fld id="{5219C714-140A-46DE-AF43-758A7968D945}" type="slidenum">
              <a:t>‹#›</a:t>
            </a:fld>
            <a:endParaRPr lang="fr-FR"/>
          </a:p>
        </p:txBody>
      </p:sp>
    </p:spTree>
    <p:extLst>
      <p:ext uri="{BB962C8B-B14F-4D97-AF65-F5344CB8AC3E}">
        <p14:creationId xmlns:p14="http://schemas.microsoft.com/office/powerpoint/2010/main" val="4116061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grpSp>
        <p:nvGrpSpPr>
          <p:cNvPr id="11" name="Group 22">
            <a:extLst>
              <a:ext uri="{FF2B5EF4-FFF2-40B4-BE49-F238E27FC236}">
                <a16:creationId xmlns:a16="http://schemas.microsoft.com/office/drawing/2014/main" id="{B549A5F9-18AD-4F47-ACC2-55837D8C3550}"/>
              </a:ext>
            </a:extLst>
          </p:cNvPr>
          <p:cNvGrpSpPr/>
          <p:nvPr/>
        </p:nvGrpSpPr>
        <p:grpSpPr>
          <a:xfrm>
            <a:off x="0" y="228600"/>
            <a:ext cx="2851510" cy="6638634"/>
            <a:chOff x="0" y="228600"/>
            <a:chExt cx="2851510" cy="6638634"/>
          </a:xfrm>
        </p:grpSpPr>
        <p:sp>
          <p:nvSpPr>
            <p:cNvPr id="12" name="Freeform 11">
              <a:extLst>
                <a:ext uri="{FF2B5EF4-FFF2-40B4-BE49-F238E27FC236}">
                  <a16:creationId xmlns:a16="http://schemas.microsoft.com/office/drawing/2014/main" id="{261184FC-F2E1-4AFA-B108-295E0D14EEFD}"/>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2">
              <a:extLst>
                <a:ext uri="{FF2B5EF4-FFF2-40B4-BE49-F238E27FC236}">
                  <a16:creationId xmlns:a16="http://schemas.microsoft.com/office/drawing/2014/main" id="{7C97B613-EB38-4FDF-B9B4-757C22817809}"/>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3">
              <a:extLst>
                <a:ext uri="{FF2B5EF4-FFF2-40B4-BE49-F238E27FC236}">
                  <a16:creationId xmlns:a16="http://schemas.microsoft.com/office/drawing/2014/main" id="{7BFCE6F4-00A0-4734-BF1C-5152428A1D16}"/>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4">
              <a:extLst>
                <a:ext uri="{FF2B5EF4-FFF2-40B4-BE49-F238E27FC236}">
                  <a16:creationId xmlns:a16="http://schemas.microsoft.com/office/drawing/2014/main" id="{3FA7A793-FB73-4A9C-918A-A8FDD2C308B7}"/>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5">
              <a:extLst>
                <a:ext uri="{FF2B5EF4-FFF2-40B4-BE49-F238E27FC236}">
                  <a16:creationId xmlns:a16="http://schemas.microsoft.com/office/drawing/2014/main" id="{971036A4-2913-4DA2-BB88-51CC8E4A7062}"/>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6">
              <a:extLst>
                <a:ext uri="{FF2B5EF4-FFF2-40B4-BE49-F238E27FC236}">
                  <a16:creationId xmlns:a16="http://schemas.microsoft.com/office/drawing/2014/main" id="{EF662176-6647-4259-93A5-4B84582561D1}"/>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7">
              <a:extLst>
                <a:ext uri="{FF2B5EF4-FFF2-40B4-BE49-F238E27FC236}">
                  <a16:creationId xmlns:a16="http://schemas.microsoft.com/office/drawing/2014/main" id="{80F44046-7C3B-4E43-870C-29CBA765DA62}"/>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18">
              <a:extLst>
                <a:ext uri="{FF2B5EF4-FFF2-40B4-BE49-F238E27FC236}">
                  <a16:creationId xmlns:a16="http://schemas.microsoft.com/office/drawing/2014/main" id="{F032BF9A-9302-47C0-86A5-D12A8B5C0DF8}"/>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19">
              <a:extLst>
                <a:ext uri="{FF2B5EF4-FFF2-40B4-BE49-F238E27FC236}">
                  <a16:creationId xmlns:a16="http://schemas.microsoft.com/office/drawing/2014/main" id="{909CCD55-68B9-48AE-BD15-CD863380AD80}"/>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0">
              <a:extLst>
                <a:ext uri="{FF2B5EF4-FFF2-40B4-BE49-F238E27FC236}">
                  <a16:creationId xmlns:a16="http://schemas.microsoft.com/office/drawing/2014/main" id="{1D9D3C4F-55A5-4C90-A5F7-C6B37144DD61}"/>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21">
              <a:extLst>
                <a:ext uri="{FF2B5EF4-FFF2-40B4-BE49-F238E27FC236}">
                  <a16:creationId xmlns:a16="http://schemas.microsoft.com/office/drawing/2014/main" id="{3739270B-09EE-4D61-B4D9-812E4C97D11B}"/>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2">
              <a:extLst>
                <a:ext uri="{FF2B5EF4-FFF2-40B4-BE49-F238E27FC236}">
                  <a16:creationId xmlns:a16="http://schemas.microsoft.com/office/drawing/2014/main" id="{5FB5BAA0-A7BE-4763-9813-777415E4CF3F}"/>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4" name="Group 9">
            <a:extLst>
              <a:ext uri="{FF2B5EF4-FFF2-40B4-BE49-F238E27FC236}">
                <a16:creationId xmlns:a16="http://schemas.microsoft.com/office/drawing/2014/main" id="{C1336E7C-B92D-4227-8074-EC3893987D6D}"/>
              </a:ext>
            </a:extLst>
          </p:cNvPr>
          <p:cNvGrpSpPr/>
          <p:nvPr/>
        </p:nvGrpSpPr>
        <p:grpSpPr>
          <a:xfrm>
            <a:off x="27221" y="-786"/>
            <a:ext cx="2356674" cy="6854040"/>
            <a:chOff x="27221" y="-786"/>
            <a:chExt cx="2356674" cy="6854040"/>
          </a:xfrm>
        </p:grpSpPr>
        <p:sp>
          <p:nvSpPr>
            <p:cNvPr id="25" name="Freeform 27">
              <a:extLst>
                <a:ext uri="{FF2B5EF4-FFF2-40B4-BE49-F238E27FC236}">
                  <a16:creationId xmlns:a16="http://schemas.microsoft.com/office/drawing/2014/main" id="{0138C5D5-2579-4A76-AE02-9F810D3C6353}"/>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28">
              <a:extLst>
                <a:ext uri="{FF2B5EF4-FFF2-40B4-BE49-F238E27FC236}">
                  <a16:creationId xmlns:a16="http://schemas.microsoft.com/office/drawing/2014/main" id="{F40E7915-B4A0-4D1F-9F20-505A3F9653C9}"/>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29">
              <a:extLst>
                <a:ext uri="{FF2B5EF4-FFF2-40B4-BE49-F238E27FC236}">
                  <a16:creationId xmlns:a16="http://schemas.microsoft.com/office/drawing/2014/main" id="{31B9E017-A7A2-44E5-986D-31B16B5DDBC9}"/>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0">
              <a:extLst>
                <a:ext uri="{FF2B5EF4-FFF2-40B4-BE49-F238E27FC236}">
                  <a16:creationId xmlns:a16="http://schemas.microsoft.com/office/drawing/2014/main" id="{FF44F1A6-DBFD-40E4-AE13-8B9192883005}"/>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1">
              <a:extLst>
                <a:ext uri="{FF2B5EF4-FFF2-40B4-BE49-F238E27FC236}">
                  <a16:creationId xmlns:a16="http://schemas.microsoft.com/office/drawing/2014/main" id="{D2F98DDF-D302-4BE3-9692-504DCAD49124}"/>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2">
              <a:extLst>
                <a:ext uri="{FF2B5EF4-FFF2-40B4-BE49-F238E27FC236}">
                  <a16:creationId xmlns:a16="http://schemas.microsoft.com/office/drawing/2014/main" id="{D6DBDF72-EB21-47D5-8536-DA7549786BCD}"/>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3">
              <a:extLst>
                <a:ext uri="{FF2B5EF4-FFF2-40B4-BE49-F238E27FC236}">
                  <a16:creationId xmlns:a16="http://schemas.microsoft.com/office/drawing/2014/main" id="{A3C19699-F58F-48B3-8AB6-6B0DD41B093C}"/>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4">
              <a:extLst>
                <a:ext uri="{FF2B5EF4-FFF2-40B4-BE49-F238E27FC236}">
                  <a16:creationId xmlns:a16="http://schemas.microsoft.com/office/drawing/2014/main" id="{27609408-915C-42C9-94D9-5BD7D73A3FAC}"/>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5">
              <a:extLst>
                <a:ext uri="{FF2B5EF4-FFF2-40B4-BE49-F238E27FC236}">
                  <a16:creationId xmlns:a16="http://schemas.microsoft.com/office/drawing/2014/main" id="{896F6601-F728-4628-95CA-CFE1D9D391AD}"/>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6">
              <a:extLst>
                <a:ext uri="{FF2B5EF4-FFF2-40B4-BE49-F238E27FC236}">
                  <a16:creationId xmlns:a16="http://schemas.microsoft.com/office/drawing/2014/main" id="{D6BDF0F6-49DF-4F07-90BC-D7A1A1E51243}"/>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5" name="Freeform 37">
              <a:extLst>
                <a:ext uri="{FF2B5EF4-FFF2-40B4-BE49-F238E27FC236}">
                  <a16:creationId xmlns:a16="http://schemas.microsoft.com/office/drawing/2014/main" id="{7A97C02C-A1BB-49A9-A0CA-8AB1F4B7789D}"/>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6" name="Freeform 38">
              <a:extLst>
                <a:ext uri="{FF2B5EF4-FFF2-40B4-BE49-F238E27FC236}">
                  <a16:creationId xmlns:a16="http://schemas.microsoft.com/office/drawing/2014/main" id="{8F5446D4-AFDA-4AF7-A3D8-7C9900A1E702}"/>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7" name="Rectangle 6">
            <a:extLst>
              <a:ext uri="{FF2B5EF4-FFF2-40B4-BE49-F238E27FC236}">
                <a16:creationId xmlns:a16="http://schemas.microsoft.com/office/drawing/2014/main" id="{A38BE0AB-958B-413F-A9EA-BB85ACB694FE}"/>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C78DAF2C-E0D8-45A9-8454-2EF6DBEF79DC}"/>
              </a:ext>
            </a:extLst>
          </p:cNvPr>
          <p:cNvSpPr txBox="1">
            <a:spLocks noGrp="1"/>
          </p:cNvSpPr>
          <p:nvPr>
            <p:ph type="title"/>
          </p:nvPr>
        </p:nvSpPr>
        <p:spPr>
          <a:xfrm>
            <a:off x="2849947" y="609603"/>
            <a:ext cx="8393926" cy="2895603"/>
          </a:xfrm>
        </p:spPr>
        <p:txBody>
          <a:bodyPr anchor="ctr"/>
          <a:lstStyle>
            <a:lvl1pPr>
              <a:defRPr sz="4800"/>
            </a:lvl1pPr>
          </a:lstStyle>
          <a:p>
            <a:pPr lvl="0"/>
            <a:r>
              <a:rPr lang="fr-FR"/>
              <a:t>Modifiez le style du titre</a:t>
            </a:r>
            <a:endParaRPr lang="en-US"/>
          </a:p>
        </p:txBody>
      </p:sp>
      <p:sp>
        <p:nvSpPr>
          <p:cNvPr id="3" name="Text Placeholder 9">
            <a:extLst>
              <a:ext uri="{FF2B5EF4-FFF2-40B4-BE49-F238E27FC236}">
                <a16:creationId xmlns:a16="http://schemas.microsoft.com/office/drawing/2014/main" id="{EB0625C2-8526-4751-AAB8-A6A532E72A5E}"/>
              </a:ext>
            </a:extLst>
          </p:cNvPr>
          <p:cNvSpPr txBox="1">
            <a:spLocks noGrp="1"/>
          </p:cNvSpPr>
          <p:nvPr>
            <p:ph type="body" idx="4294967295"/>
          </p:nvPr>
        </p:nvSpPr>
        <p:spPr>
          <a:xfrm>
            <a:off x="2589215" y="4343400"/>
            <a:ext cx="8915400" cy="838203"/>
          </a:xfrm>
        </p:spPr>
        <p:txBody>
          <a:bodyPr anchor="b">
            <a:noAutofit/>
          </a:bodyPr>
          <a:lstStyle>
            <a:lvl1pPr marL="0" indent="0">
              <a:buNone/>
              <a:defRPr sz="2400">
                <a:solidFill>
                  <a:srgbClr val="A53010"/>
                </a:solidFill>
              </a:defRPr>
            </a:lvl1pPr>
          </a:lstStyle>
          <a:p>
            <a:pPr lvl="0"/>
            <a:r>
              <a:rPr lang="fr-FR"/>
              <a:t>Cliquez pour modifier les styles du texte du masque</a:t>
            </a:r>
          </a:p>
        </p:txBody>
      </p:sp>
      <p:sp>
        <p:nvSpPr>
          <p:cNvPr id="4" name="Text Placeholder 3">
            <a:extLst>
              <a:ext uri="{FF2B5EF4-FFF2-40B4-BE49-F238E27FC236}">
                <a16:creationId xmlns:a16="http://schemas.microsoft.com/office/drawing/2014/main" id="{35EDD87E-333C-40AF-8E22-5035B59D789F}"/>
              </a:ext>
            </a:extLst>
          </p:cNvPr>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6AFD37DD-AFC6-4EB7-A7DE-AA69C1221916}"/>
              </a:ext>
            </a:extLst>
          </p:cNvPr>
          <p:cNvSpPr txBox="1">
            <a:spLocks noGrp="1"/>
          </p:cNvSpPr>
          <p:nvPr>
            <p:ph type="dt" sz="half" idx="7"/>
          </p:nvPr>
        </p:nvSpPr>
        <p:spPr>
          <a:xfrm>
            <a:off x="10361615" y="6130439"/>
            <a:ext cx="1146282" cy="370396"/>
          </a:xfrm>
        </p:spPr>
        <p:txBody>
          <a:bodyPr/>
          <a:lstStyle>
            <a:lvl1pPr>
              <a:defRPr/>
            </a:lvl1pPr>
          </a:lstStyle>
          <a:p>
            <a:pPr lvl="0"/>
            <a:fld id="{17988046-F248-4C20-9B1C-CEA979BEA8A4}" type="datetime1">
              <a:rPr lang="fr-FR"/>
              <a:pPr lvl="0"/>
              <a:t>16/01/2020</a:t>
            </a:fld>
            <a:endParaRPr lang="fr-FR"/>
          </a:p>
        </p:txBody>
      </p:sp>
      <p:sp>
        <p:nvSpPr>
          <p:cNvPr id="6" name="Footer Placeholder 5">
            <a:extLst>
              <a:ext uri="{FF2B5EF4-FFF2-40B4-BE49-F238E27FC236}">
                <a16:creationId xmlns:a16="http://schemas.microsoft.com/office/drawing/2014/main" id="{782F9172-46B2-43F5-B475-329553394581}"/>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0FF69A67-ABBE-474E-BD4B-2B72B70EE4EB}"/>
              </a:ext>
            </a:extLst>
          </p:cNvPr>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6">
            <a:extLst>
              <a:ext uri="{FF2B5EF4-FFF2-40B4-BE49-F238E27FC236}">
                <a16:creationId xmlns:a16="http://schemas.microsoft.com/office/drawing/2014/main" id="{77F30B35-2991-41BF-9D88-ECCDA0E1CC0A}"/>
              </a:ext>
            </a:extLst>
          </p:cNvPr>
          <p:cNvSpPr txBox="1">
            <a:spLocks noGrp="1"/>
          </p:cNvSpPr>
          <p:nvPr>
            <p:ph type="sldNum" sz="quarter" idx="8"/>
          </p:nvPr>
        </p:nvSpPr>
        <p:spPr>
          <a:xfrm>
            <a:off x="531815" y="4983086"/>
            <a:ext cx="779763" cy="365129"/>
          </a:xfrm>
        </p:spPr>
        <p:txBody>
          <a:bodyPr/>
          <a:lstStyle>
            <a:lvl1pPr>
              <a:defRPr/>
            </a:lvl1pPr>
          </a:lstStyle>
          <a:p>
            <a:pPr lvl="0"/>
            <a:fld id="{62269DF6-065E-49CB-B0D1-CCBA371783A7}" type="slidenum">
              <a:t>‹#›</a:t>
            </a:fld>
            <a:endParaRPr lang="fr-FR"/>
          </a:p>
        </p:txBody>
      </p:sp>
      <p:sp>
        <p:nvSpPr>
          <p:cNvPr id="9" name="TextBox 16">
            <a:extLst>
              <a:ext uri="{FF2B5EF4-FFF2-40B4-BE49-F238E27FC236}">
                <a16:creationId xmlns:a16="http://schemas.microsoft.com/office/drawing/2014/main" id="{5E6A1EE7-876E-4193-A463-8924D71A49F2}"/>
              </a:ext>
            </a:extLst>
          </p:cNvPr>
          <p:cNvSpPr txBox="1"/>
          <p:nvPr/>
        </p:nvSpPr>
        <p:spPr>
          <a:xfrm>
            <a:off x="2467654" y="648007"/>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
        <p:nvSpPr>
          <p:cNvPr id="10" name="TextBox 17">
            <a:extLst>
              <a:ext uri="{FF2B5EF4-FFF2-40B4-BE49-F238E27FC236}">
                <a16:creationId xmlns:a16="http://schemas.microsoft.com/office/drawing/2014/main" id="{8FDAFF2B-22D9-40D0-B3B2-3E030CFED076}"/>
              </a:ext>
            </a:extLst>
          </p:cNvPr>
          <p:cNvSpPr txBox="1"/>
          <p:nvPr/>
        </p:nvSpPr>
        <p:spPr>
          <a:xfrm>
            <a:off x="11114852" y="2905304"/>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Tree>
    <p:extLst>
      <p:ext uri="{BB962C8B-B14F-4D97-AF65-F5344CB8AC3E}">
        <p14:creationId xmlns:p14="http://schemas.microsoft.com/office/powerpoint/2010/main" val="2904342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grpSp>
        <p:nvGrpSpPr>
          <p:cNvPr id="9" name="Group 22">
            <a:extLst>
              <a:ext uri="{FF2B5EF4-FFF2-40B4-BE49-F238E27FC236}">
                <a16:creationId xmlns:a16="http://schemas.microsoft.com/office/drawing/2014/main" id="{E227F206-A003-498B-8302-68D03668E286}"/>
              </a:ext>
            </a:extLst>
          </p:cNvPr>
          <p:cNvGrpSpPr/>
          <p:nvPr/>
        </p:nvGrpSpPr>
        <p:grpSpPr>
          <a:xfrm>
            <a:off x="0" y="228600"/>
            <a:ext cx="2851510" cy="6638634"/>
            <a:chOff x="0" y="228600"/>
            <a:chExt cx="2851510" cy="6638634"/>
          </a:xfrm>
        </p:grpSpPr>
        <p:sp>
          <p:nvSpPr>
            <p:cNvPr id="10" name="Freeform 11">
              <a:extLst>
                <a:ext uri="{FF2B5EF4-FFF2-40B4-BE49-F238E27FC236}">
                  <a16:creationId xmlns:a16="http://schemas.microsoft.com/office/drawing/2014/main" id="{F62F7A70-18D0-4967-8192-0C6C515A0A26}"/>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2">
              <a:extLst>
                <a:ext uri="{FF2B5EF4-FFF2-40B4-BE49-F238E27FC236}">
                  <a16:creationId xmlns:a16="http://schemas.microsoft.com/office/drawing/2014/main" id="{0DFDC734-EB86-45C3-965E-C5B712D085B9}"/>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3">
              <a:extLst>
                <a:ext uri="{FF2B5EF4-FFF2-40B4-BE49-F238E27FC236}">
                  <a16:creationId xmlns:a16="http://schemas.microsoft.com/office/drawing/2014/main" id="{C6A77826-8157-4A63-B10E-35EF6F435F86}"/>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4">
              <a:extLst>
                <a:ext uri="{FF2B5EF4-FFF2-40B4-BE49-F238E27FC236}">
                  <a16:creationId xmlns:a16="http://schemas.microsoft.com/office/drawing/2014/main" id="{E9C1F1DC-C552-4D76-AD0E-70539C2A1140}"/>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5">
              <a:extLst>
                <a:ext uri="{FF2B5EF4-FFF2-40B4-BE49-F238E27FC236}">
                  <a16:creationId xmlns:a16="http://schemas.microsoft.com/office/drawing/2014/main" id="{A9E214A1-F233-4B4F-8D67-470D7706A8A6}"/>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6">
              <a:extLst>
                <a:ext uri="{FF2B5EF4-FFF2-40B4-BE49-F238E27FC236}">
                  <a16:creationId xmlns:a16="http://schemas.microsoft.com/office/drawing/2014/main" id="{3AF3EBBD-66C5-4171-95C3-7D59D77F63FE}"/>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7">
              <a:extLst>
                <a:ext uri="{FF2B5EF4-FFF2-40B4-BE49-F238E27FC236}">
                  <a16:creationId xmlns:a16="http://schemas.microsoft.com/office/drawing/2014/main" id="{3581F160-802D-4620-819B-0ACAA0FF64FA}"/>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8">
              <a:extLst>
                <a:ext uri="{FF2B5EF4-FFF2-40B4-BE49-F238E27FC236}">
                  <a16:creationId xmlns:a16="http://schemas.microsoft.com/office/drawing/2014/main" id="{67FED8C3-3B13-4F80-9957-89D004CB7685}"/>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9">
              <a:extLst>
                <a:ext uri="{FF2B5EF4-FFF2-40B4-BE49-F238E27FC236}">
                  <a16:creationId xmlns:a16="http://schemas.microsoft.com/office/drawing/2014/main" id="{737AFB56-49E4-4B62-A71F-CF14EC3F1624}"/>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0">
              <a:extLst>
                <a:ext uri="{FF2B5EF4-FFF2-40B4-BE49-F238E27FC236}">
                  <a16:creationId xmlns:a16="http://schemas.microsoft.com/office/drawing/2014/main" id="{1F919E3F-93CF-423C-9666-626E978DE65D}"/>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1">
              <a:extLst>
                <a:ext uri="{FF2B5EF4-FFF2-40B4-BE49-F238E27FC236}">
                  <a16:creationId xmlns:a16="http://schemas.microsoft.com/office/drawing/2014/main" id="{35BAD566-18FB-4010-B51C-FE139C042184}"/>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2">
              <a:extLst>
                <a:ext uri="{FF2B5EF4-FFF2-40B4-BE49-F238E27FC236}">
                  <a16:creationId xmlns:a16="http://schemas.microsoft.com/office/drawing/2014/main" id="{91A23D62-1596-4404-A7B3-D00C659F4BB7}"/>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2" name="Group 9">
            <a:extLst>
              <a:ext uri="{FF2B5EF4-FFF2-40B4-BE49-F238E27FC236}">
                <a16:creationId xmlns:a16="http://schemas.microsoft.com/office/drawing/2014/main" id="{CC9DFBA0-922B-459A-A4E3-E5986F4724ED}"/>
              </a:ext>
            </a:extLst>
          </p:cNvPr>
          <p:cNvGrpSpPr/>
          <p:nvPr/>
        </p:nvGrpSpPr>
        <p:grpSpPr>
          <a:xfrm>
            <a:off x="27221" y="-786"/>
            <a:ext cx="2356674" cy="6854040"/>
            <a:chOff x="27221" y="-786"/>
            <a:chExt cx="2356674" cy="6854040"/>
          </a:xfrm>
        </p:grpSpPr>
        <p:sp>
          <p:nvSpPr>
            <p:cNvPr id="23" name="Freeform 27">
              <a:extLst>
                <a:ext uri="{FF2B5EF4-FFF2-40B4-BE49-F238E27FC236}">
                  <a16:creationId xmlns:a16="http://schemas.microsoft.com/office/drawing/2014/main" id="{D36446DE-15B8-45FC-9ED2-9B18AAF27553}"/>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8">
              <a:extLst>
                <a:ext uri="{FF2B5EF4-FFF2-40B4-BE49-F238E27FC236}">
                  <a16:creationId xmlns:a16="http://schemas.microsoft.com/office/drawing/2014/main" id="{2FF0201C-9B89-4925-B145-E38A544F09A8}"/>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29">
              <a:extLst>
                <a:ext uri="{FF2B5EF4-FFF2-40B4-BE49-F238E27FC236}">
                  <a16:creationId xmlns:a16="http://schemas.microsoft.com/office/drawing/2014/main" id="{709D3975-60EA-4B44-B602-CE82D840EF2C}"/>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0">
              <a:extLst>
                <a:ext uri="{FF2B5EF4-FFF2-40B4-BE49-F238E27FC236}">
                  <a16:creationId xmlns:a16="http://schemas.microsoft.com/office/drawing/2014/main" id="{7AD712A1-62A1-461A-877E-B9A08DBF3E4F}"/>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1">
              <a:extLst>
                <a:ext uri="{FF2B5EF4-FFF2-40B4-BE49-F238E27FC236}">
                  <a16:creationId xmlns:a16="http://schemas.microsoft.com/office/drawing/2014/main" id="{01C2A47A-2FCD-4457-A1A7-B258F569F59A}"/>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2">
              <a:extLst>
                <a:ext uri="{FF2B5EF4-FFF2-40B4-BE49-F238E27FC236}">
                  <a16:creationId xmlns:a16="http://schemas.microsoft.com/office/drawing/2014/main" id="{F3BDB3AF-0AC0-4EAF-9EC1-68F903163A54}"/>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3">
              <a:extLst>
                <a:ext uri="{FF2B5EF4-FFF2-40B4-BE49-F238E27FC236}">
                  <a16:creationId xmlns:a16="http://schemas.microsoft.com/office/drawing/2014/main" id="{8F9ACDC8-BE8C-4891-A6DD-BDDA30D3033F}"/>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4">
              <a:extLst>
                <a:ext uri="{FF2B5EF4-FFF2-40B4-BE49-F238E27FC236}">
                  <a16:creationId xmlns:a16="http://schemas.microsoft.com/office/drawing/2014/main" id="{058579EE-7C9D-4903-BD54-DB046AEA0AE5}"/>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5">
              <a:extLst>
                <a:ext uri="{FF2B5EF4-FFF2-40B4-BE49-F238E27FC236}">
                  <a16:creationId xmlns:a16="http://schemas.microsoft.com/office/drawing/2014/main" id="{14F65003-FCA1-45AC-9112-CB3984CC942C}"/>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6">
              <a:extLst>
                <a:ext uri="{FF2B5EF4-FFF2-40B4-BE49-F238E27FC236}">
                  <a16:creationId xmlns:a16="http://schemas.microsoft.com/office/drawing/2014/main" id="{500D0DE0-31E3-462E-84D8-4D3F73317763}"/>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7">
              <a:extLst>
                <a:ext uri="{FF2B5EF4-FFF2-40B4-BE49-F238E27FC236}">
                  <a16:creationId xmlns:a16="http://schemas.microsoft.com/office/drawing/2014/main" id="{D0FA6C5E-8CD0-41C1-840B-F29C3FE9A0BA}"/>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8">
              <a:extLst>
                <a:ext uri="{FF2B5EF4-FFF2-40B4-BE49-F238E27FC236}">
                  <a16:creationId xmlns:a16="http://schemas.microsoft.com/office/drawing/2014/main" id="{BD7B4DE8-275C-4AE0-9367-F4140211A845}"/>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5" name="Rectangle 6">
            <a:extLst>
              <a:ext uri="{FF2B5EF4-FFF2-40B4-BE49-F238E27FC236}">
                <a16:creationId xmlns:a16="http://schemas.microsoft.com/office/drawing/2014/main" id="{84F3FAFC-E7FE-4A7B-BE9F-9CF7974F4E74}"/>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3D229E2E-F538-461F-A6DF-004B74509C1D}"/>
              </a:ext>
            </a:extLst>
          </p:cNvPr>
          <p:cNvSpPr txBox="1">
            <a:spLocks noGrp="1"/>
          </p:cNvSpPr>
          <p:nvPr>
            <p:ph type="title"/>
          </p:nvPr>
        </p:nvSpPr>
        <p:spPr>
          <a:xfrm>
            <a:off x="2589215" y="627406"/>
            <a:ext cx="8915400" cy="2880021"/>
          </a:xfrm>
        </p:spPr>
        <p:txBody>
          <a:bodyPr anchor="ctr"/>
          <a:lstStyle>
            <a:lvl1pPr>
              <a:defRPr sz="4800"/>
            </a:lvl1pPr>
          </a:lstStyle>
          <a:p>
            <a:pPr lvl="0"/>
            <a:r>
              <a:rPr lang="fr-FR"/>
              <a:t>Modifiez le style du titre</a:t>
            </a:r>
            <a:endParaRPr lang="en-US"/>
          </a:p>
        </p:txBody>
      </p:sp>
      <p:sp>
        <p:nvSpPr>
          <p:cNvPr id="3" name="Text Placeholder 9">
            <a:extLst>
              <a:ext uri="{FF2B5EF4-FFF2-40B4-BE49-F238E27FC236}">
                <a16:creationId xmlns:a16="http://schemas.microsoft.com/office/drawing/2014/main" id="{AF1B6BD5-BB3C-4298-AD62-074AA277A2DE}"/>
              </a:ext>
            </a:extLst>
          </p:cNvPr>
          <p:cNvSpPr txBox="1">
            <a:spLocks noGrp="1"/>
          </p:cNvSpPr>
          <p:nvPr>
            <p:ph type="body" idx="4294967295"/>
          </p:nvPr>
        </p:nvSpPr>
        <p:spPr>
          <a:xfrm>
            <a:off x="2589215" y="4343400"/>
            <a:ext cx="8915400" cy="838203"/>
          </a:xfrm>
        </p:spPr>
        <p:txBody>
          <a:bodyPr anchor="b">
            <a:noAutofit/>
          </a:bodyPr>
          <a:lstStyle>
            <a:lvl1pPr marL="0" indent="0">
              <a:buNone/>
              <a:defRPr sz="2400">
                <a:solidFill>
                  <a:srgbClr val="A53010"/>
                </a:solidFill>
              </a:defRPr>
            </a:lvl1pPr>
          </a:lstStyle>
          <a:p>
            <a:pPr lvl="0"/>
            <a:r>
              <a:rPr lang="fr-FR"/>
              <a:t>Cliquez pour modifier les styles du texte du masque</a:t>
            </a:r>
          </a:p>
        </p:txBody>
      </p:sp>
      <p:sp>
        <p:nvSpPr>
          <p:cNvPr id="4" name="Text Placeholder 3">
            <a:extLst>
              <a:ext uri="{FF2B5EF4-FFF2-40B4-BE49-F238E27FC236}">
                <a16:creationId xmlns:a16="http://schemas.microsoft.com/office/drawing/2014/main" id="{52766AE5-50E3-4B0B-B4D0-32231A97DF1F}"/>
              </a:ext>
            </a:extLst>
          </p:cNvPr>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B00F3106-2F63-4561-8E6D-FDE53C61ECE8}"/>
              </a:ext>
            </a:extLst>
          </p:cNvPr>
          <p:cNvSpPr txBox="1">
            <a:spLocks noGrp="1"/>
          </p:cNvSpPr>
          <p:nvPr>
            <p:ph type="dt" sz="half" idx="7"/>
          </p:nvPr>
        </p:nvSpPr>
        <p:spPr>
          <a:xfrm>
            <a:off x="10361615" y="6130439"/>
            <a:ext cx="1146282" cy="370396"/>
          </a:xfrm>
        </p:spPr>
        <p:txBody>
          <a:bodyPr/>
          <a:lstStyle>
            <a:lvl1pPr>
              <a:defRPr/>
            </a:lvl1pPr>
          </a:lstStyle>
          <a:p>
            <a:pPr lvl="0"/>
            <a:fld id="{1CCC0E93-0084-465C-8B55-374C2BF8C37F}" type="datetime1">
              <a:rPr lang="fr-FR"/>
              <a:pPr lvl="0"/>
              <a:t>16/01/2020</a:t>
            </a:fld>
            <a:endParaRPr lang="fr-FR"/>
          </a:p>
        </p:txBody>
      </p:sp>
      <p:sp>
        <p:nvSpPr>
          <p:cNvPr id="6" name="Footer Placeholder 5">
            <a:extLst>
              <a:ext uri="{FF2B5EF4-FFF2-40B4-BE49-F238E27FC236}">
                <a16:creationId xmlns:a16="http://schemas.microsoft.com/office/drawing/2014/main" id="{D0351CAC-A8FF-43F1-8859-304166EE2AFF}"/>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5AF66B15-41D5-49ED-9E01-B9B4865C3057}"/>
              </a:ext>
            </a:extLst>
          </p:cNvPr>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6">
            <a:extLst>
              <a:ext uri="{FF2B5EF4-FFF2-40B4-BE49-F238E27FC236}">
                <a16:creationId xmlns:a16="http://schemas.microsoft.com/office/drawing/2014/main" id="{CB5941F5-B08A-4B4D-BF7F-ED132148F8F9}"/>
              </a:ext>
            </a:extLst>
          </p:cNvPr>
          <p:cNvSpPr txBox="1">
            <a:spLocks noGrp="1"/>
          </p:cNvSpPr>
          <p:nvPr>
            <p:ph type="sldNum" sz="quarter" idx="8"/>
          </p:nvPr>
        </p:nvSpPr>
        <p:spPr>
          <a:xfrm>
            <a:off x="531815" y="4983086"/>
            <a:ext cx="779763" cy="365129"/>
          </a:xfrm>
        </p:spPr>
        <p:txBody>
          <a:bodyPr/>
          <a:lstStyle>
            <a:lvl1pPr>
              <a:defRPr/>
            </a:lvl1pPr>
          </a:lstStyle>
          <a:p>
            <a:pPr lvl="0"/>
            <a:fld id="{D290710F-362A-42CC-B39F-36983398BF16}" type="slidenum">
              <a:t>‹#›</a:t>
            </a:fld>
            <a:endParaRPr lang="fr-FR"/>
          </a:p>
        </p:txBody>
      </p:sp>
    </p:spTree>
    <p:extLst>
      <p:ext uri="{BB962C8B-B14F-4D97-AF65-F5344CB8AC3E}">
        <p14:creationId xmlns:p14="http://schemas.microsoft.com/office/powerpoint/2010/main" val="2734623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4B288F39-2423-4F4E-AE43-EB1C4DC5758C}"/>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1A2D38EB-8B0C-4FE3-A6DD-1F1E36898671}"/>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C2C72309-ED68-4C86-ABE9-E6316B17FB4D}"/>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72E5C4C8-2D65-4380-B3CC-F64CE52C518B}"/>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716348E9-8229-40AC-AD94-3E61C290700C}"/>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D5160499-8A99-4931-AA95-618F7A904066}"/>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28B8E52A-7DDC-4065-8F81-8E2E1CC0F533}"/>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8A2ECA3A-B678-44EF-BDBD-DE7E05B184CD}"/>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52FF8D4E-676D-41CD-AF91-C3A50EB3DD57}"/>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D4FB4DCA-9986-4742-93D9-FD6250EA838C}"/>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7350C7B8-63FE-4A31-8EF0-A06557E00229}"/>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9248D358-042A-4BD3-A9CA-292A6493D187}"/>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4D01ACF5-04B4-425B-9EBF-419784FDE0CF}"/>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D023691E-0DFB-4CA3-85D4-9B24C35DC26D}"/>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A1E5E162-1CD9-4BD3-8F14-A2963B2774CF}"/>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2E4BC885-0931-4534-9D6A-77D35FA8C4BB}"/>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CC8A6626-F9C5-49FD-90B0-D85716D41529}"/>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3D1DD4D8-A845-40EA-A27B-2C872E2B13FF}"/>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5AD75750-5C70-4582-BA1B-C17522A65501}"/>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F31D6E76-6296-413F-B00B-D6F415FE5779}"/>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65892385-BC32-42E9-BFEB-C00D9B328DB5}"/>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1B6EE9E9-78E5-4296-B73F-CEEA5553BC97}"/>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D64D3B6E-8916-415A-B68A-7F93692E29E5}"/>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CEB57F93-A6D8-4F32-8066-CDE7339CAB16}"/>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0ABA5AFD-BB0B-483B-9F1B-69B46CF8059F}"/>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8744D994-F757-42D3-9C0D-40484EF2BF0C}"/>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5009EC0D-1A40-4A0A-A91E-AE1FEF4F6A1B}"/>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0BE462C2-E9CB-4031-9890-A12ADCC34473}"/>
              </a:ext>
            </a:extLst>
          </p:cNvPr>
          <p:cNvSpPr txBox="1">
            <a:spLocks noGrp="1"/>
          </p:cNvSpPr>
          <p:nvPr>
            <p:ph type="title"/>
          </p:nvPr>
        </p:nvSpPr>
        <p:spPr>
          <a:xfrm>
            <a:off x="2592927" y="624105"/>
            <a:ext cx="8911687" cy="1280891"/>
          </a:xfrm>
        </p:spPr>
        <p:txBody>
          <a:bodyPr/>
          <a:lstStyle>
            <a:lvl1pPr>
              <a:defRPr/>
            </a:lvl1pPr>
          </a:lstStyle>
          <a:p>
            <a:pPr lvl="0"/>
            <a:r>
              <a:rPr lang="fr-FR"/>
              <a:t>Modifiez le style du titre</a:t>
            </a:r>
            <a:endParaRPr lang="en-US"/>
          </a:p>
        </p:txBody>
      </p:sp>
      <p:sp>
        <p:nvSpPr>
          <p:cNvPr id="3" name="Vertical Text Placeholder 2">
            <a:extLst>
              <a:ext uri="{FF2B5EF4-FFF2-40B4-BE49-F238E27FC236}">
                <a16:creationId xmlns:a16="http://schemas.microsoft.com/office/drawing/2014/main" id="{B4486B09-5A56-483C-A495-925F9BAC1C4A}"/>
              </a:ext>
            </a:extLst>
          </p:cNvPr>
          <p:cNvSpPr txBox="1">
            <a:spLocks noGrp="1"/>
          </p:cNvSpPr>
          <p:nvPr>
            <p:ph type="body" orient="vert" idx="1"/>
          </p:nvPr>
        </p:nvSpPr>
        <p:spPr>
          <a:xfrm>
            <a:off x="2589215" y="2133596"/>
            <a:ext cx="8915400" cy="3886200"/>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E66E7707-2582-41AC-8308-DC503301F2DB}"/>
              </a:ext>
            </a:extLst>
          </p:cNvPr>
          <p:cNvSpPr txBox="1">
            <a:spLocks noGrp="1"/>
          </p:cNvSpPr>
          <p:nvPr>
            <p:ph type="dt" sz="half" idx="7"/>
          </p:nvPr>
        </p:nvSpPr>
        <p:spPr>
          <a:xfrm>
            <a:off x="10361615" y="6130439"/>
            <a:ext cx="1146282" cy="370396"/>
          </a:xfrm>
        </p:spPr>
        <p:txBody>
          <a:bodyPr/>
          <a:lstStyle>
            <a:lvl1pPr>
              <a:defRPr/>
            </a:lvl1pPr>
          </a:lstStyle>
          <a:p>
            <a:pPr lvl="0"/>
            <a:fld id="{33FDFFAB-D1A6-49A2-BE8A-81AEBCC0DA72}" type="datetime1">
              <a:rPr lang="fr-FR"/>
              <a:pPr lvl="0"/>
              <a:t>16/01/2020</a:t>
            </a:fld>
            <a:endParaRPr lang="fr-FR"/>
          </a:p>
        </p:txBody>
      </p:sp>
      <p:sp>
        <p:nvSpPr>
          <p:cNvPr id="5" name="Footer Placeholder 4">
            <a:extLst>
              <a:ext uri="{FF2B5EF4-FFF2-40B4-BE49-F238E27FC236}">
                <a16:creationId xmlns:a16="http://schemas.microsoft.com/office/drawing/2014/main" id="{97D3197B-BA4E-4DBF-B815-88D3466ACC43}"/>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AA69DF22-5243-4E6B-AC62-12191EB49AFA}"/>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A678B6FC-7021-465C-B66F-AA8BD4E20159}"/>
              </a:ext>
            </a:extLst>
          </p:cNvPr>
          <p:cNvSpPr txBox="1">
            <a:spLocks noGrp="1"/>
          </p:cNvSpPr>
          <p:nvPr>
            <p:ph type="sldNum" sz="quarter" idx="8"/>
          </p:nvPr>
        </p:nvSpPr>
        <p:spPr>
          <a:xfrm>
            <a:off x="531815" y="787783"/>
            <a:ext cx="779763" cy="365129"/>
          </a:xfrm>
        </p:spPr>
        <p:txBody>
          <a:bodyPr/>
          <a:lstStyle>
            <a:lvl1pPr>
              <a:defRPr/>
            </a:lvl1pPr>
          </a:lstStyle>
          <a:p>
            <a:pPr lvl="0"/>
            <a:fld id="{F129619F-9BA6-45F1-9388-C48D650BF807}" type="slidenum">
              <a:t>‹#›</a:t>
            </a:fld>
            <a:endParaRPr lang="fr-FR"/>
          </a:p>
        </p:txBody>
      </p:sp>
    </p:spTree>
    <p:extLst>
      <p:ext uri="{BB962C8B-B14F-4D97-AF65-F5344CB8AC3E}">
        <p14:creationId xmlns:p14="http://schemas.microsoft.com/office/powerpoint/2010/main" val="4128573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FBFCB3A4-55BC-4287-B52A-B5C0DD174029}"/>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2F23BBCB-A7F5-406E-AC07-954EC84BE1A9}"/>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F54B5274-62CA-4424-881F-C265A86CDEEF}"/>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FC1E736E-6382-4450-9EBF-BD9DF57D3CD4}"/>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DB89B339-8A9A-4C63-9E3A-630D09C407DE}"/>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E1161A1D-ADE9-4FF1-81C0-0C14B3AC392F}"/>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A7D7EB87-8FE1-469D-809E-696D9449149A}"/>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496B4383-9855-47AA-A918-EAA1852CCFEE}"/>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22458EFC-5B6E-443F-93BB-289F35D1364A}"/>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A131055B-3619-4741-A7FE-81F31BFDA559}"/>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338487EC-1D67-4953-A80B-212820E8B5FD}"/>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C949A8A1-C8AB-4791-99EE-B40C5448D842}"/>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CD61BAFC-5249-4F9A-A176-837F1D045462}"/>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4E0578C9-FF6B-46A8-97E9-338C353908F6}"/>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F5DC4D80-FF31-493B-BDE4-27232D8AAC26}"/>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27EC1B0A-C88F-4D72-B62B-16AE2BF9C5AB}"/>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365EA486-1982-4060-BCB6-70967C5F52B5}"/>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06D4FDC8-D89E-4CF1-AA42-05F39A94A20B}"/>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28B36C54-E97B-4BD5-A7E0-E82CFB5F2591}"/>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F3729147-F056-4095-8A51-CED9A8558AA5}"/>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8F16FD2A-2579-4163-A800-FF1663563D62}"/>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A7849D3F-CAC1-4327-A441-6839EE6E1CBD}"/>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273FA38B-744F-46B7-AFA1-28B74541D411}"/>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F5BFF640-4233-478C-AF9A-D0E7545E1724}"/>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B550F180-950E-425A-9DC8-C710DF802BC9}"/>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F4D4BA1F-4C3B-4BA2-BEA0-F443FECA3DB6}"/>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2DA9DB97-2D78-4197-B177-594C36B60F0A}"/>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Vertical Title 1">
            <a:extLst>
              <a:ext uri="{FF2B5EF4-FFF2-40B4-BE49-F238E27FC236}">
                <a16:creationId xmlns:a16="http://schemas.microsoft.com/office/drawing/2014/main" id="{F7E62351-611F-4756-BDAE-700B483AF5A3}"/>
              </a:ext>
            </a:extLst>
          </p:cNvPr>
          <p:cNvSpPr txBox="1">
            <a:spLocks noGrp="1"/>
          </p:cNvSpPr>
          <p:nvPr>
            <p:ph type="title" orient="vert"/>
          </p:nvPr>
        </p:nvSpPr>
        <p:spPr>
          <a:xfrm>
            <a:off x="9294811" y="627406"/>
            <a:ext cx="2207599" cy="5283814"/>
          </a:xfrm>
        </p:spPr>
        <p:txBody>
          <a:bodyPr vert="eaVert" anchor="ctr"/>
          <a:lstStyle>
            <a:lvl1pPr>
              <a:defRPr/>
            </a:lvl1pPr>
          </a:lstStyle>
          <a:p>
            <a:pPr lvl="0"/>
            <a:r>
              <a:rPr lang="fr-FR"/>
              <a:t>Modifiez le style du titre</a:t>
            </a:r>
            <a:endParaRPr lang="en-US"/>
          </a:p>
        </p:txBody>
      </p:sp>
      <p:sp>
        <p:nvSpPr>
          <p:cNvPr id="3" name="Vertical Text Placeholder 2">
            <a:extLst>
              <a:ext uri="{FF2B5EF4-FFF2-40B4-BE49-F238E27FC236}">
                <a16:creationId xmlns:a16="http://schemas.microsoft.com/office/drawing/2014/main" id="{37FDDB3C-6DA4-4356-A827-26547EFCFC41}"/>
              </a:ext>
            </a:extLst>
          </p:cNvPr>
          <p:cNvSpPr txBox="1">
            <a:spLocks noGrp="1"/>
          </p:cNvSpPr>
          <p:nvPr>
            <p:ph type="body" orient="vert" idx="1"/>
          </p:nvPr>
        </p:nvSpPr>
        <p:spPr>
          <a:xfrm>
            <a:off x="2589215" y="627406"/>
            <a:ext cx="6476996" cy="5283814"/>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B9ADCC8A-A8DD-4DEC-841D-9CD8343CF692}"/>
              </a:ext>
            </a:extLst>
          </p:cNvPr>
          <p:cNvSpPr txBox="1">
            <a:spLocks noGrp="1"/>
          </p:cNvSpPr>
          <p:nvPr>
            <p:ph type="dt" sz="half" idx="7"/>
          </p:nvPr>
        </p:nvSpPr>
        <p:spPr>
          <a:xfrm>
            <a:off x="10361615" y="6130439"/>
            <a:ext cx="1146282" cy="370396"/>
          </a:xfrm>
        </p:spPr>
        <p:txBody>
          <a:bodyPr/>
          <a:lstStyle>
            <a:lvl1pPr>
              <a:defRPr/>
            </a:lvl1pPr>
          </a:lstStyle>
          <a:p>
            <a:pPr lvl="0"/>
            <a:fld id="{59354B94-6194-46AC-8AF8-53213C4D9357}" type="datetime1">
              <a:rPr lang="fr-FR"/>
              <a:pPr lvl="0"/>
              <a:t>16/01/2020</a:t>
            </a:fld>
            <a:endParaRPr lang="fr-FR"/>
          </a:p>
        </p:txBody>
      </p:sp>
      <p:sp>
        <p:nvSpPr>
          <p:cNvPr id="5" name="Footer Placeholder 4">
            <a:extLst>
              <a:ext uri="{FF2B5EF4-FFF2-40B4-BE49-F238E27FC236}">
                <a16:creationId xmlns:a16="http://schemas.microsoft.com/office/drawing/2014/main" id="{2F36314B-9BD3-484F-95BC-5A771EE5696D}"/>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A60E4396-6A83-44D7-8120-AAAB88B95823}"/>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DBF9B597-64DF-4FE9-BFF7-BC9BC5BAEB12}"/>
              </a:ext>
            </a:extLst>
          </p:cNvPr>
          <p:cNvSpPr txBox="1">
            <a:spLocks noGrp="1"/>
          </p:cNvSpPr>
          <p:nvPr>
            <p:ph type="sldNum" sz="quarter" idx="8"/>
          </p:nvPr>
        </p:nvSpPr>
        <p:spPr>
          <a:xfrm>
            <a:off x="531815" y="787783"/>
            <a:ext cx="779763" cy="365129"/>
          </a:xfrm>
        </p:spPr>
        <p:txBody>
          <a:bodyPr/>
          <a:lstStyle>
            <a:lvl1pPr>
              <a:defRPr/>
            </a:lvl1pPr>
          </a:lstStyle>
          <a:p>
            <a:pPr lvl="0"/>
            <a:fld id="{407E21A7-8428-4939-9C09-7E540399A16F}" type="slidenum">
              <a:t>‹#›</a:t>
            </a:fld>
            <a:endParaRPr lang="fr-FR"/>
          </a:p>
        </p:txBody>
      </p:sp>
    </p:spTree>
    <p:extLst>
      <p:ext uri="{BB962C8B-B14F-4D97-AF65-F5344CB8AC3E}">
        <p14:creationId xmlns:p14="http://schemas.microsoft.com/office/powerpoint/2010/main" val="2248019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67CD99C9-239C-42A9-9CA2-3EDE370387A6}"/>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90BB88BE-328D-4737-A825-40269968D52B}"/>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A358FC9B-C175-4C3E-AEA0-D4E16BCF50F3}"/>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4CF69515-D2B6-4550-8FF5-BF1788BC6020}"/>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6261C763-A502-43CA-A79F-BD664F51CC8A}"/>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185E68C9-62EE-406D-8BDC-8039A9575657}"/>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A1765F04-A843-49EC-9410-446A8F9F304B}"/>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F82BAB7C-3ECE-4FC1-A227-0018B0F1170B}"/>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3E4CFEF6-6F67-4998-B66C-04B638CE5FEA}"/>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01102B1E-B596-4B71-8B12-4F424D8E0A34}"/>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BEC96971-538F-4771-86DF-5A970C143564}"/>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4B1F2098-F86D-4CD7-9565-437CC5E67747}"/>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E4D00BF5-77FE-4256-BF2E-7A2D43C71AE3}"/>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CB689C90-29F4-45E6-BFF1-F8F853F5F825}"/>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982167F5-1180-4F08-A97A-BA5EF2151F73}"/>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801ABA44-33D2-4092-B4DE-6BAAAA9A1BB4}"/>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129E63CC-143C-40F2-9343-F7F4D79FE6D8}"/>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9CB5F1DC-30A7-4B7A-A38E-27A4C150B8F1}"/>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E2DA2C25-0EE9-427F-87BF-FC1DB98BD2BF}"/>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5EDA7C5A-D16A-4334-8730-9150268C8C43}"/>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6E21C5DF-1EEF-464B-9FB7-6716701F273C}"/>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1F38CDD5-E346-4787-8F52-F73B44176E03}"/>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BDAC3DF8-CBCA-470A-9A27-38DBC56B14C6}"/>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9A82CE38-4CA9-4A80-ABAC-B506553931F2}"/>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306D5736-B390-48B8-8D8F-AB97AB93D801}"/>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FB08A18F-3612-47F6-BC60-AE0759BC6A7D}"/>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8FBE6791-D9EC-4F4C-9400-22C351792877}"/>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FA8BF524-2229-4324-A67C-C93A1FB1DEA7}"/>
              </a:ext>
            </a:extLst>
          </p:cNvPr>
          <p:cNvSpPr txBox="1">
            <a:spLocks noGrp="1"/>
          </p:cNvSpPr>
          <p:nvPr>
            <p:ph type="title"/>
          </p:nvPr>
        </p:nvSpPr>
        <p:spPr>
          <a:xfrm>
            <a:off x="2592927" y="624105"/>
            <a:ext cx="8911687" cy="1280891"/>
          </a:xfrm>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A62C3584-D6FC-4D62-8CBF-15976D9A5417}"/>
              </a:ext>
            </a:extLst>
          </p:cNvPr>
          <p:cNvSpPr txBox="1">
            <a:spLocks noGrp="1"/>
          </p:cNvSpPr>
          <p:nvPr>
            <p:ph idx="1"/>
          </p:nvPr>
        </p:nvSpPr>
        <p:spPr>
          <a:xfrm>
            <a:off x="2589215" y="2133596"/>
            <a:ext cx="8915400" cy="3777624"/>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309252A6-ECD1-49F6-A79A-2681E457A761}"/>
              </a:ext>
            </a:extLst>
          </p:cNvPr>
          <p:cNvSpPr txBox="1">
            <a:spLocks noGrp="1"/>
          </p:cNvSpPr>
          <p:nvPr>
            <p:ph type="dt" sz="half" idx="7"/>
          </p:nvPr>
        </p:nvSpPr>
        <p:spPr>
          <a:xfrm>
            <a:off x="10361615" y="6130439"/>
            <a:ext cx="1146282" cy="370396"/>
          </a:xfrm>
        </p:spPr>
        <p:txBody>
          <a:bodyPr/>
          <a:lstStyle>
            <a:lvl1pPr>
              <a:defRPr/>
            </a:lvl1pPr>
          </a:lstStyle>
          <a:p>
            <a:pPr lvl="0"/>
            <a:fld id="{AAF89217-847A-4B10-9E36-682F17766EE7}" type="datetime1">
              <a:rPr lang="fr-FR"/>
              <a:pPr lvl="0"/>
              <a:t>16/01/2020</a:t>
            </a:fld>
            <a:endParaRPr lang="fr-FR"/>
          </a:p>
        </p:txBody>
      </p:sp>
      <p:sp>
        <p:nvSpPr>
          <p:cNvPr id="5" name="Footer Placeholder 4">
            <a:extLst>
              <a:ext uri="{FF2B5EF4-FFF2-40B4-BE49-F238E27FC236}">
                <a16:creationId xmlns:a16="http://schemas.microsoft.com/office/drawing/2014/main" id="{E6A1F9CE-A1DB-4923-B534-48CDD449693B}"/>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DD841E1C-F7FB-4C57-8506-147672B9250E}"/>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E62CF859-323E-449E-8CD3-EA1BF6282036}"/>
              </a:ext>
            </a:extLst>
          </p:cNvPr>
          <p:cNvSpPr txBox="1">
            <a:spLocks noGrp="1"/>
          </p:cNvSpPr>
          <p:nvPr>
            <p:ph type="sldNum" sz="quarter" idx="8"/>
          </p:nvPr>
        </p:nvSpPr>
        <p:spPr>
          <a:xfrm>
            <a:off x="531815" y="787783"/>
            <a:ext cx="779763" cy="365129"/>
          </a:xfrm>
        </p:spPr>
        <p:txBody>
          <a:bodyPr/>
          <a:lstStyle>
            <a:lvl1pPr>
              <a:defRPr/>
            </a:lvl1pPr>
          </a:lstStyle>
          <a:p>
            <a:pPr lvl="0"/>
            <a:fld id="{1310349D-306E-4289-8162-1E06CAF2B9C0}" type="slidenum">
              <a:t>‹#›</a:t>
            </a:fld>
            <a:endParaRPr lang="fr-FR"/>
          </a:p>
        </p:txBody>
      </p:sp>
    </p:spTree>
    <p:extLst>
      <p:ext uri="{BB962C8B-B14F-4D97-AF65-F5344CB8AC3E}">
        <p14:creationId xmlns:p14="http://schemas.microsoft.com/office/powerpoint/2010/main" val="239699966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grpSp>
        <p:nvGrpSpPr>
          <p:cNvPr id="8" name="Group 22">
            <a:extLst>
              <a:ext uri="{FF2B5EF4-FFF2-40B4-BE49-F238E27FC236}">
                <a16:creationId xmlns:a16="http://schemas.microsoft.com/office/drawing/2014/main" id="{43BC3EA5-FE3A-4FD2-B23C-6A6E6A18B012}"/>
              </a:ext>
            </a:extLst>
          </p:cNvPr>
          <p:cNvGrpSpPr/>
          <p:nvPr/>
        </p:nvGrpSpPr>
        <p:grpSpPr>
          <a:xfrm>
            <a:off x="0" y="228600"/>
            <a:ext cx="2851510" cy="6638634"/>
            <a:chOff x="0" y="228600"/>
            <a:chExt cx="2851510" cy="6638634"/>
          </a:xfrm>
        </p:grpSpPr>
        <p:sp>
          <p:nvSpPr>
            <p:cNvPr id="9" name="Freeform 11">
              <a:extLst>
                <a:ext uri="{FF2B5EF4-FFF2-40B4-BE49-F238E27FC236}">
                  <a16:creationId xmlns:a16="http://schemas.microsoft.com/office/drawing/2014/main" id="{F0DD38FD-4DB5-41D7-844A-F6B8CF176932}"/>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2">
              <a:extLst>
                <a:ext uri="{FF2B5EF4-FFF2-40B4-BE49-F238E27FC236}">
                  <a16:creationId xmlns:a16="http://schemas.microsoft.com/office/drawing/2014/main" id="{A10BEDF6-9AE9-4820-BEED-83EBBEF99F69}"/>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3">
              <a:extLst>
                <a:ext uri="{FF2B5EF4-FFF2-40B4-BE49-F238E27FC236}">
                  <a16:creationId xmlns:a16="http://schemas.microsoft.com/office/drawing/2014/main" id="{D4AEDB7E-2FA2-4A56-84F9-19BCCE47502C}"/>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4">
              <a:extLst>
                <a:ext uri="{FF2B5EF4-FFF2-40B4-BE49-F238E27FC236}">
                  <a16:creationId xmlns:a16="http://schemas.microsoft.com/office/drawing/2014/main" id="{B70F98E0-B34F-4ED4-9AD8-0A356CB5F941}"/>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5">
              <a:extLst>
                <a:ext uri="{FF2B5EF4-FFF2-40B4-BE49-F238E27FC236}">
                  <a16:creationId xmlns:a16="http://schemas.microsoft.com/office/drawing/2014/main" id="{38D15D64-5B6E-4779-B90E-30DBC1669E67}"/>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6">
              <a:extLst>
                <a:ext uri="{FF2B5EF4-FFF2-40B4-BE49-F238E27FC236}">
                  <a16:creationId xmlns:a16="http://schemas.microsoft.com/office/drawing/2014/main" id="{1CF24424-08A5-4039-AD0C-6529016CE6C0}"/>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7">
              <a:extLst>
                <a:ext uri="{FF2B5EF4-FFF2-40B4-BE49-F238E27FC236}">
                  <a16:creationId xmlns:a16="http://schemas.microsoft.com/office/drawing/2014/main" id="{CF150F39-C762-40DC-ADFD-4B0E6B16825B}"/>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8">
              <a:extLst>
                <a:ext uri="{FF2B5EF4-FFF2-40B4-BE49-F238E27FC236}">
                  <a16:creationId xmlns:a16="http://schemas.microsoft.com/office/drawing/2014/main" id="{616D994D-5E6D-4510-A8A0-EC47F72DA0F4}"/>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9">
              <a:extLst>
                <a:ext uri="{FF2B5EF4-FFF2-40B4-BE49-F238E27FC236}">
                  <a16:creationId xmlns:a16="http://schemas.microsoft.com/office/drawing/2014/main" id="{5C5C2421-F3AA-45E3-B509-6996AAD3E9C7}"/>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0">
              <a:extLst>
                <a:ext uri="{FF2B5EF4-FFF2-40B4-BE49-F238E27FC236}">
                  <a16:creationId xmlns:a16="http://schemas.microsoft.com/office/drawing/2014/main" id="{4702F5AF-414A-423D-A4E2-A6382683097A}"/>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1">
              <a:extLst>
                <a:ext uri="{FF2B5EF4-FFF2-40B4-BE49-F238E27FC236}">
                  <a16:creationId xmlns:a16="http://schemas.microsoft.com/office/drawing/2014/main" id="{2E7240EB-A9F2-492E-9342-0C96E14EB50C}"/>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2">
              <a:extLst>
                <a:ext uri="{FF2B5EF4-FFF2-40B4-BE49-F238E27FC236}">
                  <a16:creationId xmlns:a16="http://schemas.microsoft.com/office/drawing/2014/main" id="{151E48D2-F84B-41EE-88B5-3326E5FE52B6}"/>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1" name="Group 9">
            <a:extLst>
              <a:ext uri="{FF2B5EF4-FFF2-40B4-BE49-F238E27FC236}">
                <a16:creationId xmlns:a16="http://schemas.microsoft.com/office/drawing/2014/main" id="{755BE968-35BD-4CBC-A638-7D457C7AD71E}"/>
              </a:ext>
            </a:extLst>
          </p:cNvPr>
          <p:cNvGrpSpPr/>
          <p:nvPr/>
        </p:nvGrpSpPr>
        <p:grpSpPr>
          <a:xfrm>
            <a:off x="27221" y="-786"/>
            <a:ext cx="2356674" cy="6854040"/>
            <a:chOff x="27221" y="-786"/>
            <a:chExt cx="2356674" cy="6854040"/>
          </a:xfrm>
        </p:grpSpPr>
        <p:sp>
          <p:nvSpPr>
            <p:cNvPr id="22" name="Freeform 27">
              <a:extLst>
                <a:ext uri="{FF2B5EF4-FFF2-40B4-BE49-F238E27FC236}">
                  <a16:creationId xmlns:a16="http://schemas.microsoft.com/office/drawing/2014/main" id="{C7912DDF-28C1-4690-9E6B-B667C73FA1DC}"/>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8">
              <a:extLst>
                <a:ext uri="{FF2B5EF4-FFF2-40B4-BE49-F238E27FC236}">
                  <a16:creationId xmlns:a16="http://schemas.microsoft.com/office/drawing/2014/main" id="{F4931182-6817-48FE-B0DE-2C5CA12F14D2}"/>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9">
              <a:extLst>
                <a:ext uri="{FF2B5EF4-FFF2-40B4-BE49-F238E27FC236}">
                  <a16:creationId xmlns:a16="http://schemas.microsoft.com/office/drawing/2014/main" id="{F32ABC04-1D37-4CE4-8B05-91251A88C842}"/>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0">
              <a:extLst>
                <a:ext uri="{FF2B5EF4-FFF2-40B4-BE49-F238E27FC236}">
                  <a16:creationId xmlns:a16="http://schemas.microsoft.com/office/drawing/2014/main" id="{025F22F1-9A7D-4050-B538-0CCAA7B84D52}"/>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1">
              <a:extLst>
                <a:ext uri="{FF2B5EF4-FFF2-40B4-BE49-F238E27FC236}">
                  <a16:creationId xmlns:a16="http://schemas.microsoft.com/office/drawing/2014/main" id="{2C07DC8D-F98C-4068-8BE8-E8EF267C5583}"/>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2">
              <a:extLst>
                <a:ext uri="{FF2B5EF4-FFF2-40B4-BE49-F238E27FC236}">
                  <a16:creationId xmlns:a16="http://schemas.microsoft.com/office/drawing/2014/main" id="{0F1DA2E0-E129-4B78-89AE-C736E2935F99}"/>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3">
              <a:extLst>
                <a:ext uri="{FF2B5EF4-FFF2-40B4-BE49-F238E27FC236}">
                  <a16:creationId xmlns:a16="http://schemas.microsoft.com/office/drawing/2014/main" id="{0B91564B-6C62-4641-B791-16EE0EAE1576}"/>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4">
              <a:extLst>
                <a:ext uri="{FF2B5EF4-FFF2-40B4-BE49-F238E27FC236}">
                  <a16:creationId xmlns:a16="http://schemas.microsoft.com/office/drawing/2014/main" id="{FCBED993-4B29-43C7-858A-31F4FF221628}"/>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5">
              <a:extLst>
                <a:ext uri="{FF2B5EF4-FFF2-40B4-BE49-F238E27FC236}">
                  <a16:creationId xmlns:a16="http://schemas.microsoft.com/office/drawing/2014/main" id="{5A78E15A-9684-4152-BCF3-FF583E9F1BD4}"/>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6">
              <a:extLst>
                <a:ext uri="{FF2B5EF4-FFF2-40B4-BE49-F238E27FC236}">
                  <a16:creationId xmlns:a16="http://schemas.microsoft.com/office/drawing/2014/main" id="{A629FB89-AEBE-43A3-A89A-E290674504A9}"/>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7">
              <a:extLst>
                <a:ext uri="{FF2B5EF4-FFF2-40B4-BE49-F238E27FC236}">
                  <a16:creationId xmlns:a16="http://schemas.microsoft.com/office/drawing/2014/main" id="{BD6A628A-A835-4953-A89A-D6D6BC069A05}"/>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8">
              <a:extLst>
                <a:ext uri="{FF2B5EF4-FFF2-40B4-BE49-F238E27FC236}">
                  <a16:creationId xmlns:a16="http://schemas.microsoft.com/office/drawing/2014/main" id="{0CC3BCBC-96E3-48A4-AFF2-161A84E00CEB}"/>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4" name="Rectangle 6">
            <a:extLst>
              <a:ext uri="{FF2B5EF4-FFF2-40B4-BE49-F238E27FC236}">
                <a16:creationId xmlns:a16="http://schemas.microsoft.com/office/drawing/2014/main" id="{5DB64CC7-C9D0-4C5B-A3F0-3855077DD550}"/>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0DA1BA79-A60D-4370-AFC9-83F946404862}"/>
              </a:ext>
            </a:extLst>
          </p:cNvPr>
          <p:cNvSpPr txBox="1">
            <a:spLocks noGrp="1"/>
          </p:cNvSpPr>
          <p:nvPr>
            <p:ph type="title"/>
          </p:nvPr>
        </p:nvSpPr>
        <p:spPr>
          <a:xfrm>
            <a:off x="2589215" y="2058753"/>
            <a:ext cx="8915400" cy="1468800"/>
          </a:xfrm>
        </p:spPr>
        <p:txBody>
          <a:bodyPr anchor="b"/>
          <a:lstStyle>
            <a:lvl1pPr>
              <a:defRPr sz="4000"/>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3CC4F886-4E86-4F5F-90AF-846D9F73707B}"/>
              </a:ext>
            </a:extLst>
          </p:cNvPr>
          <p:cNvSpPr txBox="1">
            <a:spLocks noGrp="1"/>
          </p:cNvSpPr>
          <p:nvPr>
            <p:ph type="body" idx="1"/>
          </p:nvPr>
        </p:nvSpPr>
        <p:spPr>
          <a:xfrm>
            <a:off x="2589215" y="3530132"/>
            <a:ext cx="8915400" cy="860395"/>
          </a:xfrm>
        </p:spPr>
        <p:txBody>
          <a:bodyPr/>
          <a:lstStyle>
            <a:lvl1pPr marL="0" indent="0">
              <a:buNone/>
              <a:defRPr sz="2000">
                <a:solidFill>
                  <a:srgbClr val="595959"/>
                </a:solidFill>
              </a:defRPr>
            </a:lvl1pPr>
          </a:lstStyle>
          <a:p>
            <a:pPr lvl="0"/>
            <a:r>
              <a:rPr lang="fr-FR"/>
              <a:t>Cliquez pour modifier les styles du texte du masque</a:t>
            </a:r>
          </a:p>
        </p:txBody>
      </p:sp>
      <p:sp>
        <p:nvSpPr>
          <p:cNvPr id="4" name="Date Placeholder 3">
            <a:extLst>
              <a:ext uri="{FF2B5EF4-FFF2-40B4-BE49-F238E27FC236}">
                <a16:creationId xmlns:a16="http://schemas.microsoft.com/office/drawing/2014/main" id="{1D8BF54B-CE54-4207-B5A8-E7CB74946DD9}"/>
              </a:ext>
            </a:extLst>
          </p:cNvPr>
          <p:cNvSpPr txBox="1">
            <a:spLocks noGrp="1"/>
          </p:cNvSpPr>
          <p:nvPr>
            <p:ph type="dt" sz="half" idx="7"/>
          </p:nvPr>
        </p:nvSpPr>
        <p:spPr>
          <a:xfrm>
            <a:off x="10361615" y="6130439"/>
            <a:ext cx="1146282" cy="370396"/>
          </a:xfrm>
        </p:spPr>
        <p:txBody>
          <a:bodyPr/>
          <a:lstStyle>
            <a:lvl1pPr>
              <a:defRPr/>
            </a:lvl1pPr>
          </a:lstStyle>
          <a:p>
            <a:pPr lvl="0"/>
            <a:fld id="{A6D6BFE7-3FA9-419D-B1EE-7DB7C88573A0}" type="datetime1">
              <a:rPr lang="fr-FR"/>
              <a:pPr lvl="0"/>
              <a:t>16/01/2020</a:t>
            </a:fld>
            <a:endParaRPr lang="fr-FR"/>
          </a:p>
        </p:txBody>
      </p:sp>
      <p:sp>
        <p:nvSpPr>
          <p:cNvPr id="5" name="Footer Placeholder 4">
            <a:extLst>
              <a:ext uri="{FF2B5EF4-FFF2-40B4-BE49-F238E27FC236}">
                <a16:creationId xmlns:a16="http://schemas.microsoft.com/office/drawing/2014/main" id="{01B187EF-8D0C-4F94-AA29-38D51ECB41BE}"/>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6" name="Freeform 11">
            <a:extLst>
              <a:ext uri="{FF2B5EF4-FFF2-40B4-BE49-F238E27FC236}">
                <a16:creationId xmlns:a16="http://schemas.microsoft.com/office/drawing/2014/main" id="{586330CC-1D65-4E41-8621-01DEF67CC26F}"/>
              </a:ext>
            </a:extLst>
          </p:cNvPr>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Slide Number Placeholder 5">
            <a:extLst>
              <a:ext uri="{FF2B5EF4-FFF2-40B4-BE49-F238E27FC236}">
                <a16:creationId xmlns:a16="http://schemas.microsoft.com/office/drawing/2014/main" id="{B3948658-53A9-444D-A32D-4E74F2AF16FE}"/>
              </a:ext>
            </a:extLst>
          </p:cNvPr>
          <p:cNvSpPr txBox="1">
            <a:spLocks noGrp="1"/>
          </p:cNvSpPr>
          <p:nvPr>
            <p:ph type="sldNum" sz="quarter" idx="8"/>
          </p:nvPr>
        </p:nvSpPr>
        <p:spPr>
          <a:xfrm>
            <a:off x="531815" y="3244135"/>
            <a:ext cx="779763" cy="365129"/>
          </a:xfrm>
        </p:spPr>
        <p:txBody>
          <a:bodyPr/>
          <a:lstStyle>
            <a:lvl1pPr>
              <a:defRPr/>
            </a:lvl1pPr>
          </a:lstStyle>
          <a:p>
            <a:pPr lvl="0"/>
            <a:fld id="{397A4ADB-101B-4572-90CF-C484C074F0B5}" type="slidenum">
              <a:t>‹#›</a:t>
            </a:fld>
            <a:endParaRPr lang="fr-FR"/>
          </a:p>
        </p:txBody>
      </p:sp>
    </p:spTree>
    <p:extLst>
      <p:ext uri="{BB962C8B-B14F-4D97-AF65-F5344CB8AC3E}">
        <p14:creationId xmlns:p14="http://schemas.microsoft.com/office/powerpoint/2010/main" val="400458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9" name="Group 22">
            <a:extLst>
              <a:ext uri="{FF2B5EF4-FFF2-40B4-BE49-F238E27FC236}">
                <a16:creationId xmlns:a16="http://schemas.microsoft.com/office/drawing/2014/main" id="{3CB29A98-90E2-4157-9504-DE98ECBDCD53}"/>
              </a:ext>
            </a:extLst>
          </p:cNvPr>
          <p:cNvGrpSpPr/>
          <p:nvPr/>
        </p:nvGrpSpPr>
        <p:grpSpPr>
          <a:xfrm>
            <a:off x="0" y="228600"/>
            <a:ext cx="2851510" cy="6638634"/>
            <a:chOff x="0" y="228600"/>
            <a:chExt cx="2851510" cy="6638634"/>
          </a:xfrm>
        </p:grpSpPr>
        <p:sp>
          <p:nvSpPr>
            <p:cNvPr id="10" name="Freeform 11">
              <a:extLst>
                <a:ext uri="{FF2B5EF4-FFF2-40B4-BE49-F238E27FC236}">
                  <a16:creationId xmlns:a16="http://schemas.microsoft.com/office/drawing/2014/main" id="{5948A3A4-CEDF-47A9-BD88-6E115489EB43}"/>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2">
              <a:extLst>
                <a:ext uri="{FF2B5EF4-FFF2-40B4-BE49-F238E27FC236}">
                  <a16:creationId xmlns:a16="http://schemas.microsoft.com/office/drawing/2014/main" id="{F66FF8BE-4C68-4FA4-9E8E-75830779A3D7}"/>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3">
              <a:extLst>
                <a:ext uri="{FF2B5EF4-FFF2-40B4-BE49-F238E27FC236}">
                  <a16:creationId xmlns:a16="http://schemas.microsoft.com/office/drawing/2014/main" id="{9A1657FE-A8E3-4627-BCF0-81CC4BF8290E}"/>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4">
              <a:extLst>
                <a:ext uri="{FF2B5EF4-FFF2-40B4-BE49-F238E27FC236}">
                  <a16:creationId xmlns:a16="http://schemas.microsoft.com/office/drawing/2014/main" id="{477C5813-770F-4C8A-801B-FF2F512D05AB}"/>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5">
              <a:extLst>
                <a:ext uri="{FF2B5EF4-FFF2-40B4-BE49-F238E27FC236}">
                  <a16:creationId xmlns:a16="http://schemas.microsoft.com/office/drawing/2014/main" id="{1B7A8BC4-3C2F-4E32-B413-68EFEC097CA5}"/>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6">
              <a:extLst>
                <a:ext uri="{FF2B5EF4-FFF2-40B4-BE49-F238E27FC236}">
                  <a16:creationId xmlns:a16="http://schemas.microsoft.com/office/drawing/2014/main" id="{A9768E30-86E4-474F-8201-E1B9C6340501}"/>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7">
              <a:extLst>
                <a:ext uri="{FF2B5EF4-FFF2-40B4-BE49-F238E27FC236}">
                  <a16:creationId xmlns:a16="http://schemas.microsoft.com/office/drawing/2014/main" id="{57D27E87-B82A-4097-9CBB-54F89BFBAC63}"/>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8">
              <a:extLst>
                <a:ext uri="{FF2B5EF4-FFF2-40B4-BE49-F238E27FC236}">
                  <a16:creationId xmlns:a16="http://schemas.microsoft.com/office/drawing/2014/main" id="{23CE03CF-2062-471D-B0CB-6470700CE772}"/>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9">
              <a:extLst>
                <a:ext uri="{FF2B5EF4-FFF2-40B4-BE49-F238E27FC236}">
                  <a16:creationId xmlns:a16="http://schemas.microsoft.com/office/drawing/2014/main" id="{EBBF31B3-F086-4D0A-B093-404416F8D214}"/>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0">
              <a:extLst>
                <a:ext uri="{FF2B5EF4-FFF2-40B4-BE49-F238E27FC236}">
                  <a16:creationId xmlns:a16="http://schemas.microsoft.com/office/drawing/2014/main" id="{F257FB5D-904D-4AC7-AE5E-0536BF475831}"/>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1">
              <a:extLst>
                <a:ext uri="{FF2B5EF4-FFF2-40B4-BE49-F238E27FC236}">
                  <a16:creationId xmlns:a16="http://schemas.microsoft.com/office/drawing/2014/main" id="{556E65B0-15A0-4681-B534-E3D72804F84C}"/>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2">
              <a:extLst>
                <a:ext uri="{FF2B5EF4-FFF2-40B4-BE49-F238E27FC236}">
                  <a16:creationId xmlns:a16="http://schemas.microsoft.com/office/drawing/2014/main" id="{4C421C03-CD95-4D51-AF32-4653FEB913C0}"/>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2" name="Group 9">
            <a:extLst>
              <a:ext uri="{FF2B5EF4-FFF2-40B4-BE49-F238E27FC236}">
                <a16:creationId xmlns:a16="http://schemas.microsoft.com/office/drawing/2014/main" id="{8CB09D4B-1AFD-4C9F-B31B-7BA0067A5832}"/>
              </a:ext>
            </a:extLst>
          </p:cNvPr>
          <p:cNvGrpSpPr/>
          <p:nvPr/>
        </p:nvGrpSpPr>
        <p:grpSpPr>
          <a:xfrm>
            <a:off x="27221" y="-786"/>
            <a:ext cx="2356674" cy="6854040"/>
            <a:chOff x="27221" y="-786"/>
            <a:chExt cx="2356674" cy="6854040"/>
          </a:xfrm>
        </p:grpSpPr>
        <p:sp>
          <p:nvSpPr>
            <p:cNvPr id="23" name="Freeform 27">
              <a:extLst>
                <a:ext uri="{FF2B5EF4-FFF2-40B4-BE49-F238E27FC236}">
                  <a16:creationId xmlns:a16="http://schemas.microsoft.com/office/drawing/2014/main" id="{0D63DD2F-04DA-457D-AC4C-C6DF79DC7C54}"/>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8">
              <a:extLst>
                <a:ext uri="{FF2B5EF4-FFF2-40B4-BE49-F238E27FC236}">
                  <a16:creationId xmlns:a16="http://schemas.microsoft.com/office/drawing/2014/main" id="{64068F04-3782-416A-A1BF-CDF86CB1DFD6}"/>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29">
              <a:extLst>
                <a:ext uri="{FF2B5EF4-FFF2-40B4-BE49-F238E27FC236}">
                  <a16:creationId xmlns:a16="http://schemas.microsoft.com/office/drawing/2014/main" id="{AC69A9CD-12AA-47B2-B7DA-D92B3B391B5D}"/>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0">
              <a:extLst>
                <a:ext uri="{FF2B5EF4-FFF2-40B4-BE49-F238E27FC236}">
                  <a16:creationId xmlns:a16="http://schemas.microsoft.com/office/drawing/2014/main" id="{64380B84-37BC-452E-975E-E29F2331B9DF}"/>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1">
              <a:extLst>
                <a:ext uri="{FF2B5EF4-FFF2-40B4-BE49-F238E27FC236}">
                  <a16:creationId xmlns:a16="http://schemas.microsoft.com/office/drawing/2014/main" id="{87FB419C-F056-4CF2-88AD-AC84CA47477E}"/>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2">
              <a:extLst>
                <a:ext uri="{FF2B5EF4-FFF2-40B4-BE49-F238E27FC236}">
                  <a16:creationId xmlns:a16="http://schemas.microsoft.com/office/drawing/2014/main" id="{C4828AD2-640D-495D-9A2F-61DED081EFB3}"/>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3">
              <a:extLst>
                <a:ext uri="{FF2B5EF4-FFF2-40B4-BE49-F238E27FC236}">
                  <a16:creationId xmlns:a16="http://schemas.microsoft.com/office/drawing/2014/main" id="{F1E84FE5-E577-4F7C-B07D-381B39DEC1A1}"/>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4">
              <a:extLst>
                <a:ext uri="{FF2B5EF4-FFF2-40B4-BE49-F238E27FC236}">
                  <a16:creationId xmlns:a16="http://schemas.microsoft.com/office/drawing/2014/main" id="{416FAD20-90F2-4303-B5A2-53ABABD01F26}"/>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5">
              <a:extLst>
                <a:ext uri="{FF2B5EF4-FFF2-40B4-BE49-F238E27FC236}">
                  <a16:creationId xmlns:a16="http://schemas.microsoft.com/office/drawing/2014/main" id="{FAD5CA3B-E891-4093-8337-16C1D7A04CC0}"/>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6">
              <a:extLst>
                <a:ext uri="{FF2B5EF4-FFF2-40B4-BE49-F238E27FC236}">
                  <a16:creationId xmlns:a16="http://schemas.microsoft.com/office/drawing/2014/main" id="{0DB51EC4-A171-4ECD-A5F7-CDB699BD6AC2}"/>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7">
              <a:extLst>
                <a:ext uri="{FF2B5EF4-FFF2-40B4-BE49-F238E27FC236}">
                  <a16:creationId xmlns:a16="http://schemas.microsoft.com/office/drawing/2014/main" id="{F29A8059-2908-4F42-9B5D-354B0EB14179}"/>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8">
              <a:extLst>
                <a:ext uri="{FF2B5EF4-FFF2-40B4-BE49-F238E27FC236}">
                  <a16:creationId xmlns:a16="http://schemas.microsoft.com/office/drawing/2014/main" id="{BE1AAD0C-FF46-4F3A-948F-C888E081675E}"/>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5" name="Rectangle 6">
            <a:extLst>
              <a:ext uri="{FF2B5EF4-FFF2-40B4-BE49-F238E27FC236}">
                <a16:creationId xmlns:a16="http://schemas.microsoft.com/office/drawing/2014/main" id="{884877AF-8B07-4BCC-8CC1-BE95D380F3E4}"/>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7">
            <a:extLst>
              <a:ext uri="{FF2B5EF4-FFF2-40B4-BE49-F238E27FC236}">
                <a16:creationId xmlns:a16="http://schemas.microsoft.com/office/drawing/2014/main" id="{4B2A59F5-CC43-46AE-93E8-019327ED9EC2}"/>
              </a:ext>
            </a:extLst>
          </p:cNvPr>
          <p:cNvSpPr txBox="1">
            <a:spLocks noGrp="1"/>
          </p:cNvSpPr>
          <p:nvPr>
            <p:ph type="title"/>
          </p:nvPr>
        </p:nvSpPr>
        <p:spPr>
          <a:xfrm>
            <a:off x="2592927" y="624105"/>
            <a:ext cx="8911687" cy="1280891"/>
          </a:xfrm>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C4FE4C08-F14F-490D-8CC3-9B71244655FF}"/>
              </a:ext>
            </a:extLst>
          </p:cNvPr>
          <p:cNvSpPr txBox="1">
            <a:spLocks noGrp="1"/>
          </p:cNvSpPr>
          <p:nvPr>
            <p:ph idx="1"/>
          </p:nvPr>
        </p:nvSpPr>
        <p:spPr>
          <a:xfrm>
            <a:off x="2589215" y="2133596"/>
            <a:ext cx="4313864" cy="3777624"/>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a:extLst>
              <a:ext uri="{FF2B5EF4-FFF2-40B4-BE49-F238E27FC236}">
                <a16:creationId xmlns:a16="http://schemas.microsoft.com/office/drawing/2014/main" id="{F0F43E4C-351F-4445-AD21-4F68860219E9}"/>
              </a:ext>
            </a:extLst>
          </p:cNvPr>
          <p:cNvSpPr txBox="1">
            <a:spLocks noGrp="1"/>
          </p:cNvSpPr>
          <p:nvPr>
            <p:ph idx="2"/>
          </p:nvPr>
        </p:nvSpPr>
        <p:spPr>
          <a:xfrm>
            <a:off x="7190750" y="2126217"/>
            <a:ext cx="4313864" cy="3777624"/>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a:extLst>
              <a:ext uri="{FF2B5EF4-FFF2-40B4-BE49-F238E27FC236}">
                <a16:creationId xmlns:a16="http://schemas.microsoft.com/office/drawing/2014/main" id="{144323A0-63A6-4BA6-AC60-BD79D07531C5}"/>
              </a:ext>
            </a:extLst>
          </p:cNvPr>
          <p:cNvSpPr txBox="1">
            <a:spLocks noGrp="1"/>
          </p:cNvSpPr>
          <p:nvPr>
            <p:ph type="dt" sz="half" idx="7"/>
          </p:nvPr>
        </p:nvSpPr>
        <p:spPr>
          <a:xfrm>
            <a:off x="10361615" y="6130439"/>
            <a:ext cx="1146282" cy="370396"/>
          </a:xfrm>
        </p:spPr>
        <p:txBody>
          <a:bodyPr/>
          <a:lstStyle>
            <a:lvl1pPr>
              <a:defRPr/>
            </a:lvl1pPr>
          </a:lstStyle>
          <a:p>
            <a:pPr lvl="0"/>
            <a:fld id="{949EA6AE-7A5F-4264-9791-689DA7309992}" type="datetime1">
              <a:rPr lang="fr-FR"/>
              <a:pPr lvl="0"/>
              <a:t>16/01/2020</a:t>
            </a:fld>
            <a:endParaRPr lang="fr-FR"/>
          </a:p>
        </p:txBody>
      </p:sp>
      <p:sp>
        <p:nvSpPr>
          <p:cNvPr id="6" name="Footer Placeholder 5">
            <a:extLst>
              <a:ext uri="{FF2B5EF4-FFF2-40B4-BE49-F238E27FC236}">
                <a16:creationId xmlns:a16="http://schemas.microsoft.com/office/drawing/2014/main" id="{55017628-FDCC-4AA0-A1E3-0DE46C36D198}"/>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E5E72731-6553-4BC5-AC5E-4C62AEAF43D8}"/>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5">
            <a:extLst>
              <a:ext uri="{FF2B5EF4-FFF2-40B4-BE49-F238E27FC236}">
                <a16:creationId xmlns:a16="http://schemas.microsoft.com/office/drawing/2014/main" id="{72B92A9F-96B0-413F-8C45-4C88C070B832}"/>
              </a:ext>
            </a:extLst>
          </p:cNvPr>
          <p:cNvSpPr txBox="1">
            <a:spLocks noGrp="1"/>
          </p:cNvSpPr>
          <p:nvPr>
            <p:ph type="sldNum" sz="quarter" idx="8"/>
          </p:nvPr>
        </p:nvSpPr>
        <p:spPr>
          <a:xfrm>
            <a:off x="531815" y="787783"/>
            <a:ext cx="779763" cy="365129"/>
          </a:xfrm>
        </p:spPr>
        <p:txBody>
          <a:bodyPr/>
          <a:lstStyle>
            <a:lvl1pPr>
              <a:defRPr/>
            </a:lvl1pPr>
          </a:lstStyle>
          <a:p>
            <a:pPr lvl="0"/>
            <a:fld id="{AE5F5A5F-EC65-49AD-AEA3-B77AD17271AF}" type="slidenum">
              <a:t>‹#›</a:t>
            </a:fld>
            <a:endParaRPr lang="fr-FR"/>
          </a:p>
        </p:txBody>
      </p:sp>
    </p:spTree>
    <p:extLst>
      <p:ext uri="{BB962C8B-B14F-4D97-AF65-F5344CB8AC3E}">
        <p14:creationId xmlns:p14="http://schemas.microsoft.com/office/powerpoint/2010/main" val="1757956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1" name="Group 22">
            <a:extLst>
              <a:ext uri="{FF2B5EF4-FFF2-40B4-BE49-F238E27FC236}">
                <a16:creationId xmlns:a16="http://schemas.microsoft.com/office/drawing/2014/main" id="{CF938B7B-9CC6-4AD1-B6A0-C3C1F510A508}"/>
              </a:ext>
            </a:extLst>
          </p:cNvPr>
          <p:cNvGrpSpPr/>
          <p:nvPr/>
        </p:nvGrpSpPr>
        <p:grpSpPr>
          <a:xfrm>
            <a:off x="0" y="228600"/>
            <a:ext cx="2851510" cy="6638634"/>
            <a:chOff x="0" y="228600"/>
            <a:chExt cx="2851510" cy="6638634"/>
          </a:xfrm>
        </p:grpSpPr>
        <p:sp>
          <p:nvSpPr>
            <p:cNvPr id="12" name="Freeform 11">
              <a:extLst>
                <a:ext uri="{FF2B5EF4-FFF2-40B4-BE49-F238E27FC236}">
                  <a16:creationId xmlns:a16="http://schemas.microsoft.com/office/drawing/2014/main" id="{BFCE4262-AF39-4F29-8A75-169229403C9D}"/>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2">
              <a:extLst>
                <a:ext uri="{FF2B5EF4-FFF2-40B4-BE49-F238E27FC236}">
                  <a16:creationId xmlns:a16="http://schemas.microsoft.com/office/drawing/2014/main" id="{296F31FB-D9A0-4B8F-BA5E-EA36925C327F}"/>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3">
              <a:extLst>
                <a:ext uri="{FF2B5EF4-FFF2-40B4-BE49-F238E27FC236}">
                  <a16:creationId xmlns:a16="http://schemas.microsoft.com/office/drawing/2014/main" id="{6634C99D-9D35-46AC-A38E-672A5DEC515A}"/>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4">
              <a:extLst>
                <a:ext uri="{FF2B5EF4-FFF2-40B4-BE49-F238E27FC236}">
                  <a16:creationId xmlns:a16="http://schemas.microsoft.com/office/drawing/2014/main" id="{5464D2E8-BF9B-4915-A39E-487519EB4387}"/>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5">
              <a:extLst>
                <a:ext uri="{FF2B5EF4-FFF2-40B4-BE49-F238E27FC236}">
                  <a16:creationId xmlns:a16="http://schemas.microsoft.com/office/drawing/2014/main" id="{2DEB7639-EA44-4090-89C3-99381BE781C6}"/>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6">
              <a:extLst>
                <a:ext uri="{FF2B5EF4-FFF2-40B4-BE49-F238E27FC236}">
                  <a16:creationId xmlns:a16="http://schemas.microsoft.com/office/drawing/2014/main" id="{9172CCDC-000C-4AF5-81A3-85234D7EA7B7}"/>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7">
              <a:extLst>
                <a:ext uri="{FF2B5EF4-FFF2-40B4-BE49-F238E27FC236}">
                  <a16:creationId xmlns:a16="http://schemas.microsoft.com/office/drawing/2014/main" id="{42814D51-7EB5-45E9-A5EA-3EEF7731C990}"/>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18">
              <a:extLst>
                <a:ext uri="{FF2B5EF4-FFF2-40B4-BE49-F238E27FC236}">
                  <a16:creationId xmlns:a16="http://schemas.microsoft.com/office/drawing/2014/main" id="{4DFEC0FA-B6EC-4BE2-AF5B-FA224C4C59DE}"/>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19">
              <a:extLst>
                <a:ext uri="{FF2B5EF4-FFF2-40B4-BE49-F238E27FC236}">
                  <a16:creationId xmlns:a16="http://schemas.microsoft.com/office/drawing/2014/main" id="{6F178868-3A7B-478C-B481-B18A40385BB1}"/>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0">
              <a:extLst>
                <a:ext uri="{FF2B5EF4-FFF2-40B4-BE49-F238E27FC236}">
                  <a16:creationId xmlns:a16="http://schemas.microsoft.com/office/drawing/2014/main" id="{55674EB0-B8D0-4EF8-B835-969F66394D89}"/>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21">
              <a:extLst>
                <a:ext uri="{FF2B5EF4-FFF2-40B4-BE49-F238E27FC236}">
                  <a16:creationId xmlns:a16="http://schemas.microsoft.com/office/drawing/2014/main" id="{658F190C-5EDE-414C-8AE4-38122CB15608}"/>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2">
              <a:extLst>
                <a:ext uri="{FF2B5EF4-FFF2-40B4-BE49-F238E27FC236}">
                  <a16:creationId xmlns:a16="http://schemas.microsoft.com/office/drawing/2014/main" id="{FE566D9E-FAE8-480D-B748-489B858530B8}"/>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4" name="Group 9">
            <a:extLst>
              <a:ext uri="{FF2B5EF4-FFF2-40B4-BE49-F238E27FC236}">
                <a16:creationId xmlns:a16="http://schemas.microsoft.com/office/drawing/2014/main" id="{05504E1F-186F-4F54-9D0E-A32670308D0F}"/>
              </a:ext>
            </a:extLst>
          </p:cNvPr>
          <p:cNvGrpSpPr/>
          <p:nvPr/>
        </p:nvGrpSpPr>
        <p:grpSpPr>
          <a:xfrm>
            <a:off x="27221" y="-786"/>
            <a:ext cx="2356674" cy="6854040"/>
            <a:chOff x="27221" y="-786"/>
            <a:chExt cx="2356674" cy="6854040"/>
          </a:xfrm>
        </p:grpSpPr>
        <p:sp>
          <p:nvSpPr>
            <p:cNvPr id="25" name="Freeform 27">
              <a:extLst>
                <a:ext uri="{FF2B5EF4-FFF2-40B4-BE49-F238E27FC236}">
                  <a16:creationId xmlns:a16="http://schemas.microsoft.com/office/drawing/2014/main" id="{05401395-9964-40CC-9AA3-92814F7E846C}"/>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28">
              <a:extLst>
                <a:ext uri="{FF2B5EF4-FFF2-40B4-BE49-F238E27FC236}">
                  <a16:creationId xmlns:a16="http://schemas.microsoft.com/office/drawing/2014/main" id="{41AD1DF6-A256-45F1-B3F6-FF5F58D8EA70}"/>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29">
              <a:extLst>
                <a:ext uri="{FF2B5EF4-FFF2-40B4-BE49-F238E27FC236}">
                  <a16:creationId xmlns:a16="http://schemas.microsoft.com/office/drawing/2014/main" id="{00710EB3-BAB7-4857-A630-A1CD0A061494}"/>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0">
              <a:extLst>
                <a:ext uri="{FF2B5EF4-FFF2-40B4-BE49-F238E27FC236}">
                  <a16:creationId xmlns:a16="http://schemas.microsoft.com/office/drawing/2014/main" id="{4A1D87F3-598B-4149-8A0B-C2861E3DE5BD}"/>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1">
              <a:extLst>
                <a:ext uri="{FF2B5EF4-FFF2-40B4-BE49-F238E27FC236}">
                  <a16:creationId xmlns:a16="http://schemas.microsoft.com/office/drawing/2014/main" id="{B13C3B63-21AD-4106-AAE9-B181A315E731}"/>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2">
              <a:extLst>
                <a:ext uri="{FF2B5EF4-FFF2-40B4-BE49-F238E27FC236}">
                  <a16:creationId xmlns:a16="http://schemas.microsoft.com/office/drawing/2014/main" id="{24FA0E9F-8B84-4516-9809-74A704DC862E}"/>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3">
              <a:extLst>
                <a:ext uri="{FF2B5EF4-FFF2-40B4-BE49-F238E27FC236}">
                  <a16:creationId xmlns:a16="http://schemas.microsoft.com/office/drawing/2014/main" id="{C1832F02-4622-46FB-94AB-DE98F1C3EDBA}"/>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4">
              <a:extLst>
                <a:ext uri="{FF2B5EF4-FFF2-40B4-BE49-F238E27FC236}">
                  <a16:creationId xmlns:a16="http://schemas.microsoft.com/office/drawing/2014/main" id="{9FF2A18C-BB55-4EC9-85A7-E283C015F722}"/>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5">
              <a:extLst>
                <a:ext uri="{FF2B5EF4-FFF2-40B4-BE49-F238E27FC236}">
                  <a16:creationId xmlns:a16="http://schemas.microsoft.com/office/drawing/2014/main" id="{59025C70-CC04-488A-9976-5B1110C25C68}"/>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6">
              <a:extLst>
                <a:ext uri="{FF2B5EF4-FFF2-40B4-BE49-F238E27FC236}">
                  <a16:creationId xmlns:a16="http://schemas.microsoft.com/office/drawing/2014/main" id="{524CC050-188D-4EAF-9874-184786A453B8}"/>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5" name="Freeform 37">
              <a:extLst>
                <a:ext uri="{FF2B5EF4-FFF2-40B4-BE49-F238E27FC236}">
                  <a16:creationId xmlns:a16="http://schemas.microsoft.com/office/drawing/2014/main" id="{A8B22C42-73D8-4AB7-A5C6-7AD433D022E6}"/>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6" name="Freeform 38">
              <a:extLst>
                <a:ext uri="{FF2B5EF4-FFF2-40B4-BE49-F238E27FC236}">
                  <a16:creationId xmlns:a16="http://schemas.microsoft.com/office/drawing/2014/main" id="{B753F8FF-0B25-48B1-9EAE-2CF1D615C1DD}"/>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7" name="Rectangle 6">
            <a:extLst>
              <a:ext uri="{FF2B5EF4-FFF2-40B4-BE49-F238E27FC236}">
                <a16:creationId xmlns:a16="http://schemas.microsoft.com/office/drawing/2014/main" id="{6DED3692-25DC-4F0F-AA47-93C810045AD8}"/>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9">
            <a:extLst>
              <a:ext uri="{FF2B5EF4-FFF2-40B4-BE49-F238E27FC236}">
                <a16:creationId xmlns:a16="http://schemas.microsoft.com/office/drawing/2014/main" id="{48466201-6789-4F80-8DB6-EE9FC0C0102D}"/>
              </a:ext>
            </a:extLst>
          </p:cNvPr>
          <p:cNvSpPr txBox="1">
            <a:spLocks noGrp="1"/>
          </p:cNvSpPr>
          <p:nvPr>
            <p:ph type="title"/>
          </p:nvPr>
        </p:nvSpPr>
        <p:spPr>
          <a:xfrm>
            <a:off x="2592927" y="624105"/>
            <a:ext cx="8911687" cy="1280891"/>
          </a:xfrm>
        </p:spPr>
        <p:txBody>
          <a:bodyPr/>
          <a:lstStyle>
            <a:lvl1pPr>
              <a:defRPr/>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02A1D6C2-25FA-4704-80A3-088B2A3A2740}"/>
              </a:ext>
            </a:extLst>
          </p:cNvPr>
          <p:cNvSpPr txBox="1">
            <a:spLocks noGrp="1"/>
          </p:cNvSpPr>
          <p:nvPr>
            <p:ph type="body" idx="1"/>
          </p:nvPr>
        </p:nvSpPr>
        <p:spPr>
          <a:xfrm>
            <a:off x="2939375" y="1972699"/>
            <a:ext cx="3992727" cy="576264"/>
          </a:xfrm>
        </p:spPr>
        <p:txBody>
          <a:bodyPr anchor="b">
            <a:noAutofit/>
          </a:bodyPr>
          <a:lstStyle>
            <a:lvl1pPr marL="0" indent="0">
              <a:buNone/>
              <a:defRPr sz="2400"/>
            </a:lvl1pPr>
          </a:lstStyle>
          <a:p>
            <a:pPr lvl="0"/>
            <a:r>
              <a:rPr lang="fr-FR"/>
              <a:t>Cliquez pour modifier les styles du texte du masque</a:t>
            </a:r>
          </a:p>
        </p:txBody>
      </p:sp>
      <p:sp>
        <p:nvSpPr>
          <p:cNvPr id="4" name="Content Placeholder 3">
            <a:extLst>
              <a:ext uri="{FF2B5EF4-FFF2-40B4-BE49-F238E27FC236}">
                <a16:creationId xmlns:a16="http://schemas.microsoft.com/office/drawing/2014/main" id="{A59928AF-C686-42A8-92B6-87902D3FAD0B}"/>
              </a:ext>
            </a:extLst>
          </p:cNvPr>
          <p:cNvSpPr txBox="1">
            <a:spLocks noGrp="1"/>
          </p:cNvSpPr>
          <p:nvPr>
            <p:ph idx="2"/>
          </p:nvPr>
        </p:nvSpPr>
        <p:spPr>
          <a:xfrm>
            <a:off x="2589215" y="2548963"/>
            <a:ext cx="4342897" cy="3354055"/>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a:extLst>
              <a:ext uri="{FF2B5EF4-FFF2-40B4-BE49-F238E27FC236}">
                <a16:creationId xmlns:a16="http://schemas.microsoft.com/office/drawing/2014/main" id="{6A190754-1A42-4F5C-B197-52AA2CFDEC0E}"/>
              </a:ext>
            </a:extLst>
          </p:cNvPr>
          <p:cNvSpPr txBox="1">
            <a:spLocks noGrp="1"/>
          </p:cNvSpPr>
          <p:nvPr>
            <p:ph type="body" idx="3"/>
          </p:nvPr>
        </p:nvSpPr>
        <p:spPr>
          <a:xfrm>
            <a:off x="7506629" y="1969471"/>
            <a:ext cx="3999000" cy="576264"/>
          </a:xfrm>
        </p:spPr>
        <p:txBody>
          <a:bodyPr anchor="b">
            <a:noAutofit/>
          </a:bodyPr>
          <a:lstStyle>
            <a:lvl1pPr marL="0" indent="0">
              <a:buNone/>
              <a:defRPr sz="2400"/>
            </a:lvl1pPr>
          </a:lstStyle>
          <a:p>
            <a:pPr lvl="0"/>
            <a:r>
              <a:rPr lang="fr-FR"/>
              <a:t>Cliquez pour modifier les styles du texte du masque</a:t>
            </a:r>
          </a:p>
        </p:txBody>
      </p:sp>
      <p:sp>
        <p:nvSpPr>
          <p:cNvPr id="6" name="Content Placeholder 5">
            <a:extLst>
              <a:ext uri="{FF2B5EF4-FFF2-40B4-BE49-F238E27FC236}">
                <a16:creationId xmlns:a16="http://schemas.microsoft.com/office/drawing/2014/main" id="{F30437C9-65FF-4E06-95DF-B23704AD6EC4}"/>
              </a:ext>
            </a:extLst>
          </p:cNvPr>
          <p:cNvSpPr txBox="1">
            <a:spLocks noGrp="1"/>
          </p:cNvSpPr>
          <p:nvPr>
            <p:ph idx="4"/>
          </p:nvPr>
        </p:nvSpPr>
        <p:spPr>
          <a:xfrm>
            <a:off x="7166957" y="2545735"/>
            <a:ext cx="4338672" cy="3354055"/>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a:extLst>
              <a:ext uri="{FF2B5EF4-FFF2-40B4-BE49-F238E27FC236}">
                <a16:creationId xmlns:a16="http://schemas.microsoft.com/office/drawing/2014/main" id="{98AC8DDA-4F8E-4C46-89BD-3A0A0C51E97C}"/>
              </a:ext>
            </a:extLst>
          </p:cNvPr>
          <p:cNvSpPr txBox="1">
            <a:spLocks noGrp="1"/>
          </p:cNvSpPr>
          <p:nvPr>
            <p:ph type="dt" sz="half" idx="7"/>
          </p:nvPr>
        </p:nvSpPr>
        <p:spPr>
          <a:xfrm>
            <a:off x="10361615" y="6130439"/>
            <a:ext cx="1146282" cy="370396"/>
          </a:xfrm>
        </p:spPr>
        <p:txBody>
          <a:bodyPr/>
          <a:lstStyle>
            <a:lvl1pPr>
              <a:defRPr/>
            </a:lvl1pPr>
          </a:lstStyle>
          <a:p>
            <a:pPr lvl="0"/>
            <a:fld id="{CEC3210B-DBCB-4A3A-99D0-51DEF27C5363}" type="datetime1">
              <a:rPr lang="fr-FR"/>
              <a:pPr lvl="0"/>
              <a:t>16/01/2020</a:t>
            </a:fld>
            <a:endParaRPr lang="fr-FR"/>
          </a:p>
        </p:txBody>
      </p:sp>
      <p:sp>
        <p:nvSpPr>
          <p:cNvPr id="8" name="Footer Placeholder 7">
            <a:extLst>
              <a:ext uri="{FF2B5EF4-FFF2-40B4-BE49-F238E27FC236}">
                <a16:creationId xmlns:a16="http://schemas.microsoft.com/office/drawing/2014/main" id="{D91141D4-605A-4DB8-9317-369B4978C6F0}"/>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9" name="Freeform 11">
            <a:extLst>
              <a:ext uri="{FF2B5EF4-FFF2-40B4-BE49-F238E27FC236}">
                <a16:creationId xmlns:a16="http://schemas.microsoft.com/office/drawing/2014/main" id="{1B1BA5F4-60B0-46F7-9BE3-33134DB9D7B7}"/>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Slide Number Placeholder 5">
            <a:extLst>
              <a:ext uri="{FF2B5EF4-FFF2-40B4-BE49-F238E27FC236}">
                <a16:creationId xmlns:a16="http://schemas.microsoft.com/office/drawing/2014/main" id="{0E966D86-9F7A-4013-B971-CD24707004FE}"/>
              </a:ext>
            </a:extLst>
          </p:cNvPr>
          <p:cNvSpPr txBox="1">
            <a:spLocks noGrp="1"/>
          </p:cNvSpPr>
          <p:nvPr>
            <p:ph type="sldNum" sz="quarter" idx="8"/>
          </p:nvPr>
        </p:nvSpPr>
        <p:spPr>
          <a:xfrm>
            <a:off x="531815" y="787783"/>
            <a:ext cx="779763" cy="365129"/>
          </a:xfrm>
        </p:spPr>
        <p:txBody>
          <a:bodyPr/>
          <a:lstStyle>
            <a:lvl1pPr>
              <a:defRPr/>
            </a:lvl1pPr>
          </a:lstStyle>
          <a:p>
            <a:pPr lvl="0"/>
            <a:fld id="{301E355B-1C49-4BFC-8012-B482C58DD0B7}" type="slidenum">
              <a:t>‹#›</a:t>
            </a:fld>
            <a:endParaRPr lang="fr-FR"/>
          </a:p>
        </p:txBody>
      </p:sp>
    </p:spTree>
    <p:extLst>
      <p:ext uri="{BB962C8B-B14F-4D97-AF65-F5344CB8AC3E}">
        <p14:creationId xmlns:p14="http://schemas.microsoft.com/office/powerpoint/2010/main" val="147602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7" name="Group 22">
            <a:extLst>
              <a:ext uri="{FF2B5EF4-FFF2-40B4-BE49-F238E27FC236}">
                <a16:creationId xmlns:a16="http://schemas.microsoft.com/office/drawing/2014/main" id="{F8B8D4C7-3C99-48C4-9878-5FEA08A5CC4A}"/>
              </a:ext>
            </a:extLst>
          </p:cNvPr>
          <p:cNvGrpSpPr/>
          <p:nvPr/>
        </p:nvGrpSpPr>
        <p:grpSpPr>
          <a:xfrm>
            <a:off x="0" y="228600"/>
            <a:ext cx="2851510" cy="6638634"/>
            <a:chOff x="0" y="228600"/>
            <a:chExt cx="2851510" cy="6638634"/>
          </a:xfrm>
        </p:grpSpPr>
        <p:sp>
          <p:nvSpPr>
            <p:cNvPr id="8" name="Freeform 11">
              <a:extLst>
                <a:ext uri="{FF2B5EF4-FFF2-40B4-BE49-F238E27FC236}">
                  <a16:creationId xmlns:a16="http://schemas.microsoft.com/office/drawing/2014/main" id="{CDF20563-0A15-48F3-AA8D-616CB3A9D02F}"/>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9" name="Freeform 12">
              <a:extLst>
                <a:ext uri="{FF2B5EF4-FFF2-40B4-BE49-F238E27FC236}">
                  <a16:creationId xmlns:a16="http://schemas.microsoft.com/office/drawing/2014/main" id="{1F30C1D9-8DCF-485D-BA70-A3EE912D119F}"/>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3">
              <a:extLst>
                <a:ext uri="{FF2B5EF4-FFF2-40B4-BE49-F238E27FC236}">
                  <a16:creationId xmlns:a16="http://schemas.microsoft.com/office/drawing/2014/main" id="{A493C047-F4B7-43FE-9863-B94BBE195C09}"/>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4">
              <a:extLst>
                <a:ext uri="{FF2B5EF4-FFF2-40B4-BE49-F238E27FC236}">
                  <a16:creationId xmlns:a16="http://schemas.microsoft.com/office/drawing/2014/main" id="{25E58DAD-D348-4B99-AACC-83B3E56782A0}"/>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5">
              <a:extLst>
                <a:ext uri="{FF2B5EF4-FFF2-40B4-BE49-F238E27FC236}">
                  <a16:creationId xmlns:a16="http://schemas.microsoft.com/office/drawing/2014/main" id="{F263B072-375A-4BE8-B2D1-FD6FCDA1843D}"/>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6">
              <a:extLst>
                <a:ext uri="{FF2B5EF4-FFF2-40B4-BE49-F238E27FC236}">
                  <a16:creationId xmlns:a16="http://schemas.microsoft.com/office/drawing/2014/main" id="{E4423F07-80CA-4D89-B13F-22F649B601F7}"/>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7">
              <a:extLst>
                <a:ext uri="{FF2B5EF4-FFF2-40B4-BE49-F238E27FC236}">
                  <a16:creationId xmlns:a16="http://schemas.microsoft.com/office/drawing/2014/main" id="{83E3FB98-E213-4E41-90B9-1DC92AD0C96F}"/>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8">
              <a:extLst>
                <a:ext uri="{FF2B5EF4-FFF2-40B4-BE49-F238E27FC236}">
                  <a16:creationId xmlns:a16="http://schemas.microsoft.com/office/drawing/2014/main" id="{35C9C06E-C07F-4A39-A40E-F916B48A42D5}"/>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9">
              <a:extLst>
                <a:ext uri="{FF2B5EF4-FFF2-40B4-BE49-F238E27FC236}">
                  <a16:creationId xmlns:a16="http://schemas.microsoft.com/office/drawing/2014/main" id="{F7F4D117-E4FE-4D22-95F5-6EE40E13C33E}"/>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20">
              <a:extLst>
                <a:ext uri="{FF2B5EF4-FFF2-40B4-BE49-F238E27FC236}">
                  <a16:creationId xmlns:a16="http://schemas.microsoft.com/office/drawing/2014/main" id="{7728607B-B2C4-4E92-BBE6-A832E4717C88}"/>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1">
              <a:extLst>
                <a:ext uri="{FF2B5EF4-FFF2-40B4-BE49-F238E27FC236}">
                  <a16:creationId xmlns:a16="http://schemas.microsoft.com/office/drawing/2014/main" id="{6EAB20E4-998D-423B-8358-3A3B65397749}"/>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2">
              <a:extLst>
                <a:ext uri="{FF2B5EF4-FFF2-40B4-BE49-F238E27FC236}">
                  <a16:creationId xmlns:a16="http://schemas.microsoft.com/office/drawing/2014/main" id="{5EA5A7C3-176D-4B2F-BC28-93622E1A6559}"/>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0" name="Group 9">
            <a:extLst>
              <a:ext uri="{FF2B5EF4-FFF2-40B4-BE49-F238E27FC236}">
                <a16:creationId xmlns:a16="http://schemas.microsoft.com/office/drawing/2014/main" id="{FC5421DB-5025-473A-B7E7-67B45D52DA71}"/>
              </a:ext>
            </a:extLst>
          </p:cNvPr>
          <p:cNvGrpSpPr/>
          <p:nvPr/>
        </p:nvGrpSpPr>
        <p:grpSpPr>
          <a:xfrm>
            <a:off x="27221" y="-786"/>
            <a:ext cx="2356674" cy="6854040"/>
            <a:chOff x="27221" y="-786"/>
            <a:chExt cx="2356674" cy="6854040"/>
          </a:xfrm>
        </p:grpSpPr>
        <p:sp>
          <p:nvSpPr>
            <p:cNvPr id="21" name="Freeform 27">
              <a:extLst>
                <a:ext uri="{FF2B5EF4-FFF2-40B4-BE49-F238E27FC236}">
                  <a16:creationId xmlns:a16="http://schemas.microsoft.com/office/drawing/2014/main" id="{C158E6E6-B61C-4C69-BFBD-8C30071EAD17}"/>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28">
              <a:extLst>
                <a:ext uri="{FF2B5EF4-FFF2-40B4-BE49-F238E27FC236}">
                  <a16:creationId xmlns:a16="http://schemas.microsoft.com/office/drawing/2014/main" id="{E307E011-C57E-4640-A8B0-78771988665A}"/>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29">
              <a:extLst>
                <a:ext uri="{FF2B5EF4-FFF2-40B4-BE49-F238E27FC236}">
                  <a16:creationId xmlns:a16="http://schemas.microsoft.com/office/drawing/2014/main" id="{E19CB229-9964-434C-9DDE-EDE555632A65}"/>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30">
              <a:extLst>
                <a:ext uri="{FF2B5EF4-FFF2-40B4-BE49-F238E27FC236}">
                  <a16:creationId xmlns:a16="http://schemas.microsoft.com/office/drawing/2014/main" id="{F4F37061-D298-489C-A7F3-EA133FF0BD17}"/>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1">
              <a:extLst>
                <a:ext uri="{FF2B5EF4-FFF2-40B4-BE49-F238E27FC236}">
                  <a16:creationId xmlns:a16="http://schemas.microsoft.com/office/drawing/2014/main" id="{58835F09-8C48-4B9E-B43F-C8C7135EDE6F}"/>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2">
              <a:extLst>
                <a:ext uri="{FF2B5EF4-FFF2-40B4-BE49-F238E27FC236}">
                  <a16:creationId xmlns:a16="http://schemas.microsoft.com/office/drawing/2014/main" id="{7E289AD3-263E-4C46-A679-502E4A43534B}"/>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3">
              <a:extLst>
                <a:ext uri="{FF2B5EF4-FFF2-40B4-BE49-F238E27FC236}">
                  <a16:creationId xmlns:a16="http://schemas.microsoft.com/office/drawing/2014/main" id="{F943ADB5-5A8C-4453-8C83-035747B4EF55}"/>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4">
              <a:extLst>
                <a:ext uri="{FF2B5EF4-FFF2-40B4-BE49-F238E27FC236}">
                  <a16:creationId xmlns:a16="http://schemas.microsoft.com/office/drawing/2014/main" id="{03C76594-A536-44A8-95DD-CCED0F65E33F}"/>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5">
              <a:extLst>
                <a:ext uri="{FF2B5EF4-FFF2-40B4-BE49-F238E27FC236}">
                  <a16:creationId xmlns:a16="http://schemas.microsoft.com/office/drawing/2014/main" id="{C3AEEF03-62CB-4C9D-A7DB-CF139D652AED}"/>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6">
              <a:extLst>
                <a:ext uri="{FF2B5EF4-FFF2-40B4-BE49-F238E27FC236}">
                  <a16:creationId xmlns:a16="http://schemas.microsoft.com/office/drawing/2014/main" id="{3873F72E-16A7-47AB-AD69-E507FB484CF5}"/>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7">
              <a:extLst>
                <a:ext uri="{FF2B5EF4-FFF2-40B4-BE49-F238E27FC236}">
                  <a16:creationId xmlns:a16="http://schemas.microsoft.com/office/drawing/2014/main" id="{3A1013D3-A1E4-4A19-A7C9-65133D9BCBFC}"/>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8">
              <a:extLst>
                <a:ext uri="{FF2B5EF4-FFF2-40B4-BE49-F238E27FC236}">
                  <a16:creationId xmlns:a16="http://schemas.microsoft.com/office/drawing/2014/main" id="{B0B0E557-FC18-4419-BA05-EFB37F5C2013}"/>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3" name="Rectangle 6">
            <a:extLst>
              <a:ext uri="{FF2B5EF4-FFF2-40B4-BE49-F238E27FC236}">
                <a16:creationId xmlns:a16="http://schemas.microsoft.com/office/drawing/2014/main" id="{7437BD07-4F71-4CA4-879A-CA7D1D9F0874}"/>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19D88ADE-2D57-44ED-A2D8-BABAFEC13F05}"/>
              </a:ext>
            </a:extLst>
          </p:cNvPr>
          <p:cNvSpPr txBox="1">
            <a:spLocks noGrp="1"/>
          </p:cNvSpPr>
          <p:nvPr>
            <p:ph type="title"/>
          </p:nvPr>
        </p:nvSpPr>
        <p:spPr>
          <a:xfrm>
            <a:off x="2592927" y="624105"/>
            <a:ext cx="8911687" cy="1280891"/>
          </a:xfrm>
        </p:spPr>
        <p:txBody>
          <a:bodyPr/>
          <a:lstStyle>
            <a:lvl1pPr>
              <a:defRPr/>
            </a:lvl1pPr>
          </a:lstStyle>
          <a:p>
            <a:pPr lvl="0"/>
            <a:r>
              <a:rPr lang="fr-FR"/>
              <a:t>Modifiez le style du titre</a:t>
            </a:r>
            <a:endParaRPr lang="en-US"/>
          </a:p>
        </p:txBody>
      </p:sp>
      <p:sp>
        <p:nvSpPr>
          <p:cNvPr id="3" name="Date Placeholder 2">
            <a:extLst>
              <a:ext uri="{FF2B5EF4-FFF2-40B4-BE49-F238E27FC236}">
                <a16:creationId xmlns:a16="http://schemas.microsoft.com/office/drawing/2014/main" id="{1A160832-4D02-47C9-944D-2D2A3C59ED1F}"/>
              </a:ext>
            </a:extLst>
          </p:cNvPr>
          <p:cNvSpPr txBox="1">
            <a:spLocks noGrp="1"/>
          </p:cNvSpPr>
          <p:nvPr>
            <p:ph type="dt" sz="half" idx="7"/>
          </p:nvPr>
        </p:nvSpPr>
        <p:spPr>
          <a:xfrm>
            <a:off x="10361615" y="6130439"/>
            <a:ext cx="1146282" cy="370396"/>
          </a:xfrm>
        </p:spPr>
        <p:txBody>
          <a:bodyPr/>
          <a:lstStyle>
            <a:lvl1pPr>
              <a:defRPr/>
            </a:lvl1pPr>
          </a:lstStyle>
          <a:p>
            <a:pPr lvl="0"/>
            <a:fld id="{BD247928-936A-455C-BC82-F165CC6E347B}" type="datetime1">
              <a:rPr lang="fr-FR"/>
              <a:pPr lvl="0"/>
              <a:t>16/01/2020</a:t>
            </a:fld>
            <a:endParaRPr lang="fr-FR"/>
          </a:p>
        </p:txBody>
      </p:sp>
      <p:sp>
        <p:nvSpPr>
          <p:cNvPr id="4" name="Footer Placeholder 3">
            <a:extLst>
              <a:ext uri="{FF2B5EF4-FFF2-40B4-BE49-F238E27FC236}">
                <a16:creationId xmlns:a16="http://schemas.microsoft.com/office/drawing/2014/main" id="{16584DCA-6C69-49F0-9270-AE1BE1B881E5}"/>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5" name="Freeform 11">
            <a:extLst>
              <a:ext uri="{FF2B5EF4-FFF2-40B4-BE49-F238E27FC236}">
                <a16:creationId xmlns:a16="http://schemas.microsoft.com/office/drawing/2014/main" id="{46FAB963-CE02-4ABE-9B2F-2A26F90C8813}"/>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Slide Number Placeholder 4">
            <a:extLst>
              <a:ext uri="{FF2B5EF4-FFF2-40B4-BE49-F238E27FC236}">
                <a16:creationId xmlns:a16="http://schemas.microsoft.com/office/drawing/2014/main" id="{571246BB-EB79-45CB-84E7-C66219360DF1}"/>
              </a:ext>
            </a:extLst>
          </p:cNvPr>
          <p:cNvSpPr txBox="1">
            <a:spLocks noGrp="1"/>
          </p:cNvSpPr>
          <p:nvPr>
            <p:ph type="sldNum" sz="quarter" idx="8"/>
          </p:nvPr>
        </p:nvSpPr>
        <p:spPr>
          <a:xfrm>
            <a:off x="531815" y="787783"/>
            <a:ext cx="779763" cy="365129"/>
          </a:xfrm>
        </p:spPr>
        <p:txBody>
          <a:bodyPr/>
          <a:lstStyle>
            <a:lvl1pPr>
              <a:defRPr/>
            </a:lvl1pPr>
          </a:lstStyle>
          <a:p>
            <a:pPr lvl="0"/>
            <a:fld id="{FB5703B6-BCD4-4995-A355-7AAF122BE06E}" type="slidenum">
              <a:t>‹#›</a:t>
            </a:fld>
            <a:endParaRPr lang="fr-FR"/>
          </a:p>
        </p:txBody>
      </p:sp>
    </p:spTree>
    <p:extLst>
      <p:ext uri="{BB962C8B-B14F-4D97-AF65-F5344CB8AC3E}">
        <p14:creationId xmlns:p14="http://schemas.microsoft.com/office/powerpoint/2010/main" val="257248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6" name="Group 22">
            <a:extLst>
              <a:ext uri="{FF2B5EF4-FFF2-40B4-BE49-F238E27FC236}">
                <a16:creationId xmlns:a16="http://schemas.microsoft.com/office/drawing/2014/main" id="{9C37ABB7-F392-4365-8188-8722D3A0CDE9}"/>
              </a:ext>
            </a:extLst>
          </p:cNvPr>
          <p:cNvGrpSpPr/>
          <p:nvPr/>
        </p:nvGrpSpPr>
        <p:grpSpPr>
          <a:xfrm>
            <a:off x="0" y="228600"/>
            <a:ext cx="2851510" cy="6638634"/>
            <a:chOff x="0" y="228600"/>
            <a:chExt cx="2851510" cy="6638634"/>
          </a:xfrm>
        </p:grpSpPr>
        <p:sp>
          <p:nvSpPr>
            <p:cNvPr id="7" name="Freeform 11">
              <a:extLst>
                <a:ext uri="{FF2B5EF4-FFF2-40B4-BE49-F238E27FC236}">
                  <a16:creationId xmlns:a16="http://schemas.microsoft.com/office/drawing/2014/main" id="{999B4187-5B39-47B0-A36B-318FF35632CE}"/>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Freeform 12">
              <a:extLst>
                <a:ext uri="{FF2B5EF4-FFF2-40B4-BE49-F238E27FC236}">
                  <a16:creationId xmlns:a16="http://schemas.microsoft.com/office/drawing/2014/main" id="{4867AC11-84B7-4497-96F0-8AAC2BFC1326}"/>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9" name="Freeform 13">
              <a:extLst>
                <a:ext uri="{FF2B5EF4-FFF2-40B4-BE49-F238E27FC236}">
                  <a16:creationId xmlns:a16="http://schemas.microsoft.com/office/drawing/2014/main" id="{F93A551B-9D90-4FA1-B9C4-599E0CED9FFA}"/>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4">
              <a:extLst>
                <a:ext uri="{FF2B5EF4-FFF2-40B4-BE49-F238E27FC236}">
                  <a16:creationId xmlns:a16="http://schemas.microsoft.com/office/drawing/2014/main" id="{689083A8-2B0A-427A-A029-2285E65E9655}"/>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5">
              <a:extLst>
                <a:ext uri="{FF2B5EF4-FFF2-40B4-BE49-F238E27FC236}">
                  <a16:creationId xmlns:a16="http://schemas.microsoft.com/office/drawing/2014/main" id="{435D6459-05B5-4A54-9FF0-3700B804200D}"/>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6">
              <a:extLst>
                <a:ext uri="{FF2B5EF4-FFF2-40B4-BE49-F238E27FC236}">
                  <a16:creationId xmlns:a16="http://schemas.microsoft.com/office/drawing/2014/main" id="{9C2A1AC4-A105-4914-86A3-615B0F560DC3}"/>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7">
              <a:extLst>
                <a:ext uri="{FF2B5EF4-FFF2-40B4-BE49-F238E27FC236}">
                  <a16:creationId xmlns:a16="http://schemas.microsoft.com/office/drawing/2014/main" id="{9BA72E93-851E-49F4-8003-7348DD5831A3}"/>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8">
              <a:extLst>
                <a:ext uri="{FF2B5EF4-FFF2-40B4-BE49-F238E27FC236}">
                  <a16:creationId xmlns:a16="http://schemas.microsoft.com/office/drawing/2014/main" id="{38153AC7-36E1-4996-B96D-9275B9B1568E}"/>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9">
              <a:extLst>
                <a:ext uri="{FF2B5EF4-FFF2-40B4-BE49-F238E27FC236}">
                  <a16:creationId xmlns:a16="http://schemas.microsoft.com/office/drawing/2014/main" id="{293746E2-9030-4EF1-837D-8D2A8DE2735D}"/>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20">
              <a:extLst>
                <a:ext uri="{FF2B5EF4-FFF2-40B4-BE49-F238E27FC236}">
                  <a16:creationId xmlns:a16="http://schemas.microsoft.com/office/drawing/2014/main" id="{7B7B1C9F-A7BC-476B-86E0-5BD41D3A599E}"/>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21">
              <a:extLst>
                <a:ext uri="{FF2B5EF4-FFF2-40B4-BE49-F238E27FC236}">
                  <a16:creationId xmlns:a16="http://schemas.microsoft.com/office/drawing/2014/main" id="{1F6684DD-A98E-4FA5-B910-F402D004CE73}"/>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2">
              <a:extLst>
                <a:ext uri="{FF2B5EF4-FFF2-40B4-BE49-F238E27FC236}">
                  <a16:creationId xmlns:a16="http://schemas.microsoft.com/office/drawing/2014/main" id="{5707CC84-23D4-475C-B94C-768621FAA16F}"/>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19" name="Group 9">
            <a:extLst>
              <a:ext uri="{FF2B5EF4-FFF2-40B4-BE49-F238E27FC236}">
                <a16:creationId xmlns:a16="http://schemas.microsoft.com/office/drawing/2014/main" id="{36A7AE55-788C-4916-8B35-0A01704310C8}"/>
              </a:ext>
            </a:extLst>
          </p:cNvPr>
          <p:cNvGrpSpPr/>
          <p:nvPr/>
        </p:nvGrpSpPr>
        <p:grpSpPr>
          <a:xfrm>
            <a:off x="27221" y="-786"/>
            <a:ext cx="2356674" cy="6854040"/>
            <a:chOff x="27221" y="-786"/>
            <a:chExt cx="2356674" cy="6854040"/>
          </a:xfrm>
        </p:grpSpPr>
        <p:sp>
          <p:nvSpPr>
            <p:cNvPr id="20" name="Freeform 27">
              <a:extLst>
                <a:ext uri="{FF2B5EF4-FFF2-40B4-BE49-F238E27FC236}">
                  <a16:creationId xmlns:a16="http://schemas.microsoft.com/office/drawing/2014/main" id="{D467FE14-4DA1-485C-8046-E484AEA9672B}"/>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8">
              <a:extLst>
                <a:ext uri="{FF2B5EF4-FFF2-40B4-BE49-F238E27FC236}">
                  <a16:creationId xmlns:a16="http://schemas.microsoft.com/office/drawing/2014/main" id="{2D4C106A-7F89-4EA6-8DEE-6C967D374CEC}"/>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29">
              <a:extLst>
                <a:ext uri="{FF2B5EF4-FFF2-40B4-BE49-F238E27FC236}">
                  <a16:creationId xmlns:a16="http://schemas.microsoft.com/office/drawing/2014/main" id="{9BBB7094-2202-420F-877E-C63BA2C53543}"/>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30">
              <a:extLst>
                <a:ext uri="{FF2B5EF4-FFF2-40B4-BE49-F238E27FC236}">
                  <a16:creationId xmlns:a16="http://schemas.microsoft.com/office/drawing/2014/main" id="{F9878041-A1F4-4189-A929-526FF1863214}"/>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31">
              <a:extLst>
                <a:ext uri="{FF2B5EF4-FFF2-40B4-BE49-F238E27FC236}">
                  <a16:creationId xmlns:a16="http://schemas.microsoft.com/office/drawing/2014/main" id="{EF752632-3E06-4D9E-BE90-8A6CCE168829}"/>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2">
              <a:extLst>
                <a:ext uri="{FF2B5EF4-FFF2-40B4-BE49-F238E27FC236}">
                  <a16:creationId xmlns:a16="http://schemas.microsoft.com/office/drawing/2014/main" id="{5A061650-93A6-4290-A75C-9109E65271CD}"/>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3">
              <a:extLst>
                <a:ext uri="{FF2B5EF4-FFF2-40B4-BE49-F238E27FC236}">
                  <a16:creationId xmlns:a16="http://schemas.microsoft.com/office/drawing/2014/main" id="{B6563F32-F2E6-471A-8296-5A175C19D75C}"/>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4">
              <a:extLst>
                <a:ext uri="{FF2B5EF4-FFF2-40B4-BE49-F238E27FC236}">
                  <a16:creationId xmlns:a16="http://schemas.microsoft.com/office/drawing/2014/main" id="{A9423B5E-C4CE-4BAB-A158-0DE5E77138B0}"/>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5">
              <a:extLst>
                <a:ext uri="{FF2B5EF4-FFF2-40B4-BE49-F238E27FC236}">
                  <a16:creationId xmlns:a16="http://schemas.microsoft.com/office/drawing/2014/main" id="{AF6D7E2A-1A4C-49A4-8715-0DEADB04EA9D}"/>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6">
              <a:extLst>
                <a:ext uri="{FF2B5EF4-FFF2-40B4-BE49-F238E27FC236}">
                  <a16:creationId xmlns:a16="http://schemas.microsoft.com/office/drawing/2014/main" id="{8A9409AA-EB39-4BBD-92BE-3646CF4A87BC}"/>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7">
              <a:extLst>
                <a:ext uri="{FF2B5EF4-FFF2-40B4-BE49-F238E27FC236}">
                  <a16:creationId xmlns:a16="http://schemas.microsoft.com/office/drawing/2014/main" id="{CA1A7462-DBD3-46B9-A371-C089BE45C9FC}"/>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8">
              <a:extLst>
                <a:ext uri="{FF2B5EF4-FFF2-40B4-BE49-F238E27FC236}">
                  <a16:creationId xmlns:a16="http://schemas.microsoft.com/office/drawing/2014/main" id="{8AE81FD6-8347-447B-A472-354520182879}"/>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2" name="Rectangle 6">
            <a:extLst>
              <a:ext uri="{FF2B5EF4-FFF2-40B4-BE49-F238E27FC236}">
                <a16:creationId xmlns:a16="http://schemas.microsoft.com/office/drawing/2014/main" id="{7AADB749-567E-46A5-9C4E-DDF46C926B17}"/>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Date Placeholder 1">
            <a:extLst>
              <a:ext uri="{FF2B5EF4-FFF2-40B4-BE49-F238E27FC236}">
                <a16:creationId xmlns:a16="http://schemas.microsoft.com/office/drawing/2014/main" id="{8ED3FE1C-1074-4FBE-8C64-405094BB19FC}"/>
              </a:ext>
            </a:extLst>
          </p:cNvPr>
          <p:cNvSpPr txBox="1">
            <a:spLocks noGrp="1"/>
          </p:cNvSpPr>
          <p:nvPr>
            <p:ph type="dt" sz="half" idx="7"/>
          </p:nvPr>
        </p:nvSpPr>
        <p:spPr>
          <a:xfrm>
            <a:off x="10361615" y="6130439"/>
            <a:ext cx="1146282" cy="370396"/>
          </a:xfrm>
        </p:spPr>
        <p:txBody>
          <a:bodyPr/>
          <a:lstStyle>
            <a:lvl1pPr>
              <a:defRPr/>
            </a:lvl1pPr>
          </a:lstStyle>
          <a:p>
            <a:pPr lvl="0"/>
            <a:fld id="{BB6C5FED-E70E-42DD-9957-32DD3F3FA68E}" type="datetime1">
              <a:rPr lang="fr-FR"/>
              <a:pPr lvl="0"/>
              <a:t>16/01/2020</a:t>
            </a:fld>
            <a:endParaRPr lang="fr-FR"/>
          </a:p>
        </p:txBody>
      </p:sp>
      <p:sp>
        <p:nvSpPr>
          <p:cNvPr id="3" name="Footer Placeholder 2">
            <a:extLst>
              <a:ext uri="{FF2B5EF4-FFF2-40B4-BE49-F238E27FC236}">
                <a16:creationId xmlns:a16="http://schemas.microsoft.com/office/drawing/2014/main" id="{AE8CF0FE-E54C-40D5-9C16-418C6B5B3D4B}"/>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4" name="Freeform 11">
            <a:extLst>
              <a:ext uri="{FF2B5EF4-FFF2-40B4-BE49-F238E27FC236}">
                <a16:creationId xmlns:a16="http://schemas.microsoft.com/office/drawing/2014/main" id="{DEDD6A3E-AF7B-4A23-B90D-08111842F18D}"/>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Slide Number Placeholder 3">
            <a:extLst>
              <a:ext uri="{FF2B5EF4-FFF2-40B4-BE49-F238E27FC236}">
                <a16:creationId xmlns:a16="http://schemas.microsoft.com/office/drawing/2014/main" id="{A7DC2477-AF38-41AD-92BB-102287B0BBB4}"/>
              </a:ext>
            </a:extLst>
          </p:cNvPr>
          <p:cNvSpPr txBox="1">
            <a:spLocks noGrp="1"/>
          </p:cNvSpPr>
          <p:nvPr>
            <p:ph type="sldNum" sz="quarter" idx="8"/>
          </p:nvPr>
        </p:nvSpPr>
        <p:spPr>
          <a:xfrm>
            <a:off x="531815" y="787783"/>
            <a:ext cx="779763" cy="365129"/>
          </a:xfrm>
        </p:spPr>
        <p:txBody>
          <a:bodyPr/>
          <a:lstStyle>
            <a:lvl1pPr>
              <a:defRPr/>
            </a:lvl1pPr>
          </a:lstStyle>
          <a:p>
            <a:pPr lvl="0"/>
            <a:fld id="{B67B41DA-42BD-4278-BCED-EA041E7A92CC}" type="slidenum">
              <a:t>‹#›</a:t>
            </a:fld>
            <a:endParaRPr lang="fr-FR"/>
          </a:p>
        </p:txBody>
      </p:sp>
    </p:spTree>
    <p:extLst>
      <p:ext uri="{BB962C8B-B14F-4D97-AF65-F5344CB8AC3E}">
        <p14:creationId xmlns:p14="http://schemas.microsoft.com/office/powerpoint/2010/main" val="24626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9" name="Group 22">
            <a:extLst>
              <a:ext uri="{FF2B5EF4-FFF2-40B4-BE49-F238E27FC236}">
                <a16:creationId xmlns:a16="http://schemas.microsoft.com/office/drawing/2014/main" id="{64C5F164-F76B-44CC-AE3D-CDFE6ADDD680}"/>
              </a:ext>
            </a:extLst>
          </p:cNvPr>
          <p:cNvGrpSpPr/>
          <p:nvPr/>
        </p:nvGrpSpPr>
        <p:grpSpPr>
          <a:xfrm>
            <a:off x="0" y="228600"/>
            <a:ext cx="2851510" cy="6638634"/>
            <a:chOff x="0" y="228600"/>
            <a:chExt cx="2851510" cy="6638634"/>
          </a:xfrm>
        </p:grpSpPr>
        <p:sp>
          <p:nvSpPr>
            <p:cNvPr id="10" name="Freeform 11">
              <a:extLst>
                <a:ext uri="{FF2B5EF4-FFF2-40B4-BE49-F238E27FC236}">
                  <a16:creationId xmlns:a16="http://schemas.microsoft.com/office/drawing/2014/main" id="{D400188D-741B-4F85-8B14-030384C7B48A}"/>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2">
              <a:extLst>
                <a:ext uri="{FF2B5EF4-FFF2-40B4-BE49-F238E27FC236}">
                  <a16:creationId xmlns:a16="http://schemas.microsoft.com/office/drawing/2014/main" id="{6AC53631-46C3-46F7-9C5A-D5932FC2B1A1}"/>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3">
              <a:extLst>
                <a:ext uri="{FF2B5EF4-FFF2-40B4-BE49-F238E27FC236}">
                  <a16:creationId xmlns:a16="http://schemas.microsoft.com/office/drawing/2014/main" id="{1DA938D4-AE59-4265-BE46-0B8C73ECCE41}"/>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4">
              <a:extLst>
                <a:ext uri="{FF2B5EF4-FFF2-40B4-BE49-F238E27FC236}">
                  <a16:creationId xmlns:a16="http://schemas.microsoft.com/office/drawing/2014/main" id="{BBDD23C9-9157-41F1-ACAE-40FB07D48D84}"/>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5">
              <a:extLst>
                <a:ext uri="{FF2B5EF4-FFF2-40B4-BE49-F238E27FC236}">
                  <a16:creationId xmlns:a16="http://schemas.microsoft.com/office/drawing/2014/main" id="{99ED2461-C5BD-41D7-9FA5-6452BFB81A8D}"/>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6">
              <a:extLst>
                <a:ext uri="{FF2B5EF4-FFF2-40B4-BE49-F238E27FC236}">
                  <a16:creationId xmlns:a16="http://schemas.microsoft.com/office/drawing/2014/main" id="{9792A343-378A-4D0E-88EE-6F0011055A0A}"/>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7">
              <a:extLst>
                <a:ext uri="{FF2B5EF4-FFF2-40B4-BE49-F238E27FC236}">
                  <a16:creationId xmlns:a16="http://schemas.microsoft.com/office/drawing/2014/main" id="{BC434599-CF46-42EE-BBDC-C0A8B56484C9}"/>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8">
              <a:extLst>
                <a:ext uri="{FF2B5EF4-FFF2-40B4-BE49-F238E27FC236}">
                  <a16:creationId xmlns:a16="http://schemas.microsoft.com/office/drawing/2014/main" id="{565678DD-5FA1-4510-8EE0-B262472A5487}"/>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9">
              <a:extLst>
                <a:ext uri="{FF2B5EF4-FFF2-40B4-BE49-F238E27FC236}">
                  <a16:creationId xmlns:a16="http://schemas.microsoft.com/office/drawing/2014/main" id="{07D4BA5D-B39B-4797-8FDD-ED5613FB9784}"/>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0">
              <a:extLst>
                <a:ext uri="{FF2B5EF4-FFF2-40B4-BE49-F238E27FC236}">
                  <a16:creationId xmlns:a16="http://schemas.microsoft.com/office/drawing/2014/main" id="{ED34D214-A5EE-4027-85C0-BEBD9861E8C3}"/>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1">
              <a:extLst>
                <a:ext uri="{FF2B5EF4-FFF2-40B4-BE49-F238E27FC236}">
                  <a16:creationId xmlns:a16="http://schemas.microsoft.com/office/drawing/2014/main" id="{22ADE3CB-0919-4BF6-990D-79AFF264B0B7}"/>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2">
              <a:extLst>
                <a:ext uri="{FF2B5EF4-FFF2-40B4-BE49-F238E27FC236}">
                  <a16:creationId xmlns:a16="http://schemas.microsoft.com/office/drawing/2014/main" id="{44829C58-F133-4FA4-8A42-D9A34DAA355D}"/>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2" name="Group 9">
            <a:extLst>
              <a:ext uri="{FF2B5EF4-FFF2-40B4-BE49-F238E27FC236}">
                <a16:creationId xmlns:a16="http://schemas.microsoft.com/office/drawing/2014/main" id="{A1962AD0-9579-494F-BDB2-FBEF92087580}"/>
              </a:ext>
            </a:extLst>
          </p:cNvPr>
          <p:cNvGrpSpPr/>
          <p:nvPr/>
        </p:nvGrpSpPr>
        <p:grpSpPr>
          <a:xfrm>
            <a:off x="27221" y="-786"/>
            <a:ext cx="2356674" cy="6854040"/>
            <a:chOff x="27221" y="-786"/>
            <a:chExt cx="2356674" cy="6854040"/>
          </a:xfrm>
        </p:grpSpPr>
        <p:sp>
          <p:nvSpPr>
            <p:cNvPr id="23" name="Freeform 27">
              <a:extLst>
                <a:ext uri="{FF2B5EF4-FFF2-40B4-BE49-F238E27FC236}">
                  <a16:creationId xmlns:a16="http://schemas.microsoft.com/office/drawing/2014/main" id="{A10B53E1-76D5-464A-87FA-18D478EA4BCD}"/>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8">
              <a:extLst>
                <a:ext uri="{FF2B5EF4-FFF2-40B4-BE49-F238E27FC236}">
                  <a16:creationId xmlns:a16="http://schemas.microsoft.com/office/drawing/2014/main" id="{A576855B-F648-49B3-B0C4-B83BF9FC0848}"/>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29">
              <a:extLst>
                <a:ext uri="{FF2B5EF4-FFF2-40B4-BE49-F238E27FC236}">
                  <a16:creationId xmlns:a16="http://schemas.microsoft.com/office/drawing/2014/main" id="{A31EDA2F-0123-419A-9863-8B2A0BC886A5}"/>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0">
              <a:extLst>
                <a:ext uri="{FF2B5EF4-FFF2-40B4-BE49-F238E27FC236}">
                  <a16:creationId xmlns:a16="http://schemas.microsoft.com/office/drawing/2014/main" id="{6D77DB62-F90E-472E-BBA2-A394EF53A01B}"/>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1">
              <a:extLst>
                <a:ext uri="{FF2B5EF4-FFF2-40B4-BE49-F238E27FC236}">
                  <a16:creationId xmlns:a16="http://schemas.microsoft.com/office/drawing/2014/main" id="{1421CAE8-2D49-4D90-80CD-C2C134CACB2E}"/>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2">
              <a:extLst>
                <a:ext uri="{FF2B5EF4-FFF2-40B4-BE49-F238E27FC236}">
                  <a16:creationId xmlns:a16="http://schemas.microsoft.com/office/drawing/2014/main" id="{799110DF-CC68-49FE-BFC2-05685A10BBF8}"/>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3">
              <a:extLst>
                <a:ext uri="{FF2B5EF4-FFF2-40B4-BE49-F238E27FC236}">
                  <a16:creationId xmlns:a16="http://schemas.microsoft.com/office/drawing/2014/main" id="{79101AE5-6BB5-4EF7-9869-C24F2F06FD7B}"/>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4">
              <a:extLst>
                <a:ext uri="{FF2B5EF4-FFF2-40B4-BE49-F238E27FC236}">
                  <a16:creationId xmlns:a16="http://schemas.microsoft.com/office/drawing/2014/main" id="{862158EC-822B-4B72-B854-DF467D066117}"/>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5">
              <a:extLst>
                <a:ext uri="{FF2B5EF4-FFF2-40B4-BE49-F238E27FC236}">
                  <a16:creationId xmlns:a16="http://schemas.microsoft.com/office/drawing/2014/main" id="{BE79BF08-4F77-4662-8700-E6DA75C4296B}"/>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6">
              <a:extLst>
                <a:ext uri="{FF2B5EF4-FFF2-40B4-BE49-F238E27FC236}">
                  <a16:creationId xmlns:a16="http://schemas.microsoft.com/office/drawing/2014/main" id="{EEA93E69-8F57-4E0D-9F4A-51722AB42334}"/>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7">
              <a:extLst>
                <a:ext uri="{FF2B5EF4-FFF2-40B4-BE49-F238E27FC236}">
                  <a16:creationId xmlns:a16="http://schemas.microsoft.com/office/drawing/2014/main" id="{7069A48D-1FD0-45EA-9C7F-0F64ADB153BB}"/>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8">
              <a:extLst>
                <a:ext uri="{FF2B5EF4-FFF2-40B4-BE49-F238E27FC236}">
                  <a16:creationId xmlns:a16="http://schemas.microsoft.com/office/drawing/2014/main" id="{16067294-D823-4289-B08A-5BC4337109B9}"/>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5" name="Rectangle 6">
            <a:extLst>
              <a:ext uri="{FF2B5EF4-FFF2-40B4-BE49-F238E27FC236}">
                <a16:creationId xmlns:a16="http://schemas.microsoft.com/office/drawing/2014/main" id="{B5B64ABF-31A6-4C64-A3AF-EBE51A8FE99E}"/>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DC2321E5-8EC2-4262-8C12-2FB7E947E49F}"/>
              </a:ext>
            </a:extLst>
          </p:cNvPr>
          <p:cNvSpPr txBox="1">
            <a:spLocks noGrp="1"/>
          </p:cNvSpPr>
          <p:nvPr>
            <p:ph type="title"/>
          </p:nvPr>
        </p:nvSpPr>
        <p:spPr>
          <a:xfrm>
            <a:off x="2589215" y="446090"/>
            <a:ext cx="3505196" cy="976314"/>
          </a:xfrm>
        </p:spPr>
        <p:txBody>
          <a:bodyPr anchor="b"/>
          <a:lstStyle>
            <a:lvl1pPr>
              <a:defRPr sz="2000"/>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B59A4713-23B8-4815-97CA-327F5A49BD90}"/>
              </a:ext>
            </a:extLst>
          </p:cNvPr>
          <p:cNvSpPr txBox="1">
            <a:spLocks noGrp="1"/>
          </p:cNvSpPr>
          <p:nvPr>
            <p:ph idx="1"/>
          </p:nvPr>
        </p:nvSpPr>
        <p:spPr>
          <a:xfrm>
            <a:off x="6323011" y="446090"/>
            <a:ext cx="5181603" cy="5414967"/>
          </a:xfrm>
        </p:spPr>
        <p:txBody>
          <a:bodyPr anchor="ct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a:extLst>
              <a:ext uri="{FF2B5EF4-FFF2-40B4-BE49-F238E27FC236}">
                <a16:creationId xmlns:a16="http://schemas.microsoft.com/office/drawing/2014/main" id="{5D660872-B802-441A-A1ED-02496AB753AA}"/>
              </a:ext>
            </a:extLst>
          </p:cNvPr>
          <p:cNvSpPr txBox="1">
            <a:spLocks noGrp="1"/>
          </p:cNvSpPr>
          <p:nvPr>
            <p:ph type="body" idx="2"/>
          </p:nvPr>
        </p:nvSpPr>
        <p:spPr>
          <a:xfrm>
            <a:off x="2589215" y="1598608"/>
            <a:ext cx="3505196" cy="4262439"/>
          </a:xfrm>
        </p:spPr>
        <p:txBody>
          <a:bodyPr/>
          <a:lstStyle>
            <a:lvl1pPr marL="0" indent="0">
              <a:buNone/>
              <a:defRPr sz="1400"/>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C6352FC2-B038-45FD-A027-FD5805D1A02B}"/>
              </a:ext>
            </a:extLst>
          </p:cNvPr>
          <p:cNvSpPr txBox="1">
            <a:spLocks noGrp="1"/>
          </p:cNvSpPr>
          <p:nvPr>
            <p:ph type="dt" sz="half" idx="7"/>
          </p:nvPr>
        </p:nvSpPr>
        <p:spPr>
          <a:xfrm>
            <a:off x="10361615" y="6130439"/>
            <a:ext cx="1146282" cy="370396"/>
          </a:xfrm>
        </p:spPr>
        <p:txBody>
          <a:bodyPr/>
          <a:lstStyle>
            <a:lvl1pPr>
              <a:defRPr/>
            </a:lvl1pPr>
          </a:lstStyle>
          <a:p>
            <a:pPr lvl="0"/>
            <a:fld id="{CB9EB6A2-CBCB-4536-A45F-7BE9668DED5C}" type="datetime1">
              <a:rPr lang="fr-FR"/>
              <a:pPr lvl="0"/>
              <a:t>16/01/2020</a:t>
            </a:fld>
            <a:endParaRPr lang="fr-FR"/>
          </a:p>
        </p:txBody>
      </p:sp>
      <p:sp>
        <p:nvSpPr>
          <p:cNvPr id="6" name="Footer Placeholder 5">
            <a:extLst>
              <a:ext uri="{FF2B5EF4-FFF2-40B4-BE49-F238E27FC236}">
                <a16:creationId xmlns:a16="http://schemas.microsoft.com/office/drawing/2014/main" id="{0AF3827A-735F-4912-AE50-09759A76B612}"/>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848ECE4B-3CA1-48DF-8DCE-05B9A8AB775A}"/>
              </a:ext>
            </a:extLst>
          </p:cNvPr>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6">
            <a:extLst>
              <a:ext uri="{FF2B5EF4-FFF2-40B4-BE49-F238E27FC236}">
                <a16:creationId xmlns:a16="http://schemas.microsoft.com/office/drawing/2014/main" id="{3D0AA1F2-413B-4110-9842-B417A7314A74}"/>
              </a:ext>
            </a:extLst>
          </p:cNvPr>
          <p:cNvSpPr txBox="1">
            <a:spLocks noGrp="1"/>
          </p:cNvSpPr>
          <p:nvPr>
            <p:ph type="sldNum" sz="quarter" idx="8"/>
          </p:nvPr>
        </p:nvSpPr>
        <p:spPr>
          <a:xfrm>
            <a:off x="531815" y="787783"/>
            <a:ext cx="779763" cy="365129"/>
          </a:xfrm>
        </p:spPr>
        <p:txBody>
          <a:bodyPr/>
          <a:lstStyle>
            <a:lvl1pPr>
              <a:defRPr/>
            </a:lvl1pPr>
          </a:lstStyle>
          <a:p>
            <a:pPr lvl="0"/>
            <a:fld id="{825E2D8C-0065-432C-9860-BEB97D4B85CE}" type="slidenum">
              <a:t>‹#›</a:t>
            </a:fld>
            <a:endParaRPr lang="fr-FR"/>
          </a:p>
        </p:txBody>
      </p:sp>
    </p:spTree>
    <p:extLst>
      <p:ext uri="{BB962C8B-B14F-4D97-AF65-F5344CB8AC3E}">
        <p14:creationId xmlns:p14="http://schemas.microsoft.com/office/powerpoint/2010/main" val="3023358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22">
            <a:extLst>
              <a:ext uri="{FF2B5EF4-FFF2-40B4-BE49-F238E27FC236}">
                <a16:creationId xmlns:a16="http://schemas.microsoft.com/office/drawing/2014/main" id="{F4C1BBFE-3249-4342-AC2D-D1180F6F1BDA}"/>
              </a:ext>
            </a:extLst>
          </p:cNvPr>
          <p:cNvGrpSpPr/>
          <p:nvPr/>
        </p:nvGrpSpPr>
        <p:grpSpPr>
          <a:xfrm>
            <a:off x="0" y="228600"/>
            <a:ext cx="2851510" cy="6638634"/>
            <a:chOff x="0" y="228600"/>
            <a:chExt cx="2851510" cy="6638634"/>
          </a:xfrm>
        </p:grpSpPr>
        <p:sp>
          <p:nvSpPr>
            <p:cNvPr id="10" name="Freeform 11">
              <a:extLst>
                <a:ext uri="{FF2B5EF4-FFF2-40B4-BE49-F238E27FC236}">
                  <a16:creationId xmlns:a16="http://schemas.microsoft.com/office/drawing/2014/main" id="{E4F6EA6E-A25E-4E91-88A1-391C77F341BD}"/>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2">
              <a:extLst>
                <a:ext uri="{FF2B5EF4-FFF2-40B4-BE49-F238E27FC236}">
                  <a16:creationId xmlns:a16="http://schemas.microsoft.com/office/drawing/2014/main" id="{31F484C8-9817-4FA4-9A29-ADE7F6567946}"/>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13">
              <a:extLst>
                <a:ext uri="{FF2B5EF4-FFF2-40B4-BE49-F238E27FC236}">
                  <a16:creationId xmlns:a16="http://schemas.microsoft.com/office/drawing/2014/main" id="{705100DB-4710-40A5-BA07-2AB8562F57FA}"/>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14">
              <a:extLst>
                <a:ext uri="{FF2B5EF4-FFF2-40B4-BE49-F238E27FC236}">
                  <a16:creationId xmlns:a16="http://schemas.microsoft.com/office/drawing/2014/main" id="{771A8FF7-521F-4A7E-84E0-336BEF4C99EC}"/>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15">
              <a:extLst>
                <a:ext uri="{FF2B5EF4-FFF2-40B4-BE49-F238E27FC236}">
                  <a16:creationId xmlns:a16="http://schemas.microsoft.com/office/drawing/2014/main" id="{8340E08A-3532-4A76-8C70-150C5524307A}"/>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5" name="Freeform 16">
              <a:extLst>
                <a:ext uri="{FF2B5EF4-FFF2-40B4-BE49-F238E27FC236}">
                  <a16:creationId xmlns:a16="http://schemas.microsoft.com/office/drawing/2014/main" id="{22A74FAC-B626-4689-8708-0465C3309CEB}"/>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6" name="Freeform 17">
              <a:extLst>
                <a:ext uri="{FF2B5EF4-FFF2-40B4-BE49-F238E27FC236}">
                  <a16:creationId xmlns:a16="http://schemas.microsoft.com/office/drawing/2014/main" id="{563FBE30-6DF6-4099-B9C3-D103BB091DDC}"/>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18">
              <a:extLst>
                <a:ext uri="{FF2B5EF4-FFF2-40B4-BE49-F238E27FC236}">
                  <a16:creationId xmlns:a16="http://schemas.microsoft.com/office/drawing/2014/main" id="{EBE9C979-87D6-49B7-8AC8-5A6A8D5A979E}"/>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19">
              <a:extLst>
                <a:ext uri="{FF2B5EF4-FFF2-40B4-BE49-F238E27FC236}">
                  <a16:creationId xmlns:a16="http://schemas.microsoft.com/office/drawing/2014/main" id="{A7C77AC6-C122-450F-B141-F439B81DA391}"/>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20">
              <a:extLst>
                <a:ext uri="{FF2B5EF4-FFF2-40B4-BE49-F238E27FC236}">
                  <a16:creationId xmlns:a16="http://schemas.microsoft.com/office/drawing/2014/main" id="{029DC92F-197D-4F37-88C9-ABF477FDAAE2}"/>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21">
              <a:extLst>
                <a:ext uri="{FF2B5EF4-FFF2-40B4-BE49-F238E27FC236}">
                  <a16:creationId xmlns:a16="http://schemas.microsoft.com/office/drawing/2014/main" id="{1B8B8E83-E24B-4478-A86A-4AC13E0B0D0D}"/>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22">
              <a:extLst>
                <a:ext uri="{FF2B5EF4-FFF2-40B4-BE49-F238E27FC236}">
                  <a16:creationId xmlns:a16="http://schemas.microsoft.com/office/drawing/2014/main" id="{3E4CF3D5-DB44-4270-96AE-214AD63EC0F2}"/>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22" name="Group 9">
            <a:extLst>
              <a:ext uri="{FF2B5EF4-FFF2-40B4-BE49-F238E27FC236}">
                <a16:creationId xmlns:a16="http://schemas.microsoft.com/office/drawing/2014/main" id="{B9D94E9E-7807-41A0-9CAD-E738C692B009}"/>
              </a:ext>
            </a:extLst>
          </p:cNvPr>
          <p:cNvGrpSpPr/>
          <p:nvPr/>
        </p:nvGrpSpPr>
        <p:grpSpPr>
          <a:xfrm>
            <a:off x="27221" y="-786"/>
            <a:ext cx="2356674" cy="6854040"/>
            <a:chOff x="27221" y="-786"/>
            <a:chExt cx="2356674" cy="6854040"/>
          </a:xfrm>
        </p:grpSpPr>
        <p:sp>
          <p:nvSpPr>
            <p:cNvPr id="23" name="Freeform 27">
              <a:extLst>
                <a:ext uri="{FF2B5EF4-FFF2-40B4-BE49-F238E27FC236}">
                  <a16:creationId xmlns:a16="http://schemas.microsoft.com/office/drawing/2014/main" id="{CD538DB8-BEF7-422D-BB0C-5AD461409759}"/>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28">
              <a:extLst>
                <a:ext uri="{FF2B5EF4-FFF2-40B4-BE49-F238E27FC236}">
                  <a16:creationId xmlns:a16="http://schemas.microsoft.com/office/drawing/2014/main" id="{B21C2BDC-AC25-48D8-9E68-9FCCC64A7E36}"/>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29">
              <a:extLst>
                <a:ext uri="{FF2B5EF4-FFF2-40B4-BE49-F238E27FC236}">
                  <a16:creationId xmlns:a16="http://schemas.microsoft.com/office/drawing/2014/main" id="{F9248E3B-5EF9-4536-95EA-59FDB506AFC1}"/>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0">
              <a:extLst>
                <a:ext uri="{FF2B5EF4-FFF2-40B4-BE49-F238E27FC236}">
                  <a16:creationId xmlns:a16="http://schemas.microsoft.com/office/drawing/2014/main" id="{34EE0042-C5D3-40D1-8543-64EDE3BC0F96}"/>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1">
              <a:extLst>
                <a:ext uri="{FF2B5EF4-FFF2-40B4-BE49-F238E27FC236}">
                  <a16:creationId xmlns:a16="http://schemas.microsoft.com/office/drawing/2014/main" id="{795D27CA-C34D-4C34-B9A9-034620266213}"/>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8" name="Freeform 32">
              <a:extLst>
                <a:ext uri="{FF2B5EF4-FFF2-40B4-BE49-F238E27FC236}">
                  <a16:creationId xmlns:a16="http://schemas.microsoft.com/office/drawing/2014/main" id="{9B556387-0835-4504-B5E8-A051E7D2CD0E}"/>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Freeform 33">
              <a:extLst>
                <a:ext uri="{FF2B5EF4-FFF2-40B4-BE49-F238E27FC236}">
                  <a16:creationId xmlns:a16="http://schemas.microsoft.com/office/drawing/2014/main" id="{C39563A0-AB5D-4D37-81C4-9779DFFBE315}"/>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0" name="Freeform 34">
              <a:extLst>
                <a:ext uri="{FF2B5EF4-FFF2-40B4-BE49-F238E27FC236}">
                  <a16:creationId xmlns:a16="http://schemas.microsoft.com/office/drawing/2014/main" id="{D62C7296-6CDF-4ADF-A46F-6B6A68E23FB2}"/>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1" name="Freeform 35">
              <a:extLst>
                <a:ext uri="{FF2B5EF4-FFF2-40B4-BE49-F238E27FC236}">
                  <a16:creationId xmlns:a16="http://schemas.microsoft.com/office/drawing/2014/main" id="{93739C33-7F4D-4A21-A167-04CD80C7A304}"/>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2" name="Freeform 36">
              <a:extLst>
                <a:ext uri="{FF2B5EF4-FFF2-40B4-BE49-F238E27FC236}">
                  <a16:creationId xmlns:a16="http://schemas.microsoft.com/office/drawing/2014/main" id="{6A187706-CD67-4EC9-AC9C-95EB25800991}"/>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3" name="Freeform 37">
              <a:extLst>
                <a:ext uri="{FF2B5EF4-FFF2-40B4-BE49-F238E27FC236}">
                  <a16:creationId xmlns:a16="http://schemas.microsoft.com/office/drawing/2014/main" id="{7D446148-A1AD-4DE6-8721-4300743EFA11}"/>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4" name="Freeform 38">
              <a:extLst>
                <a:ext uri="{FF2B5EF4-FFF2-40B4-BE49-F238E27FC236}">
                  <a16:creationId xmlns:a16="http://schemas.microsoft.com/office/drawing/2014/main" id="{DF6B0414-86FA-4201-A070-CED68E718BD0}"/>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35" name="Rectangle 6">
            <a:extLst>
              <a:ext uri="{FF2B5EF4-FFF2-40B4-BE49-F238E27FC236}">
                <a16:creationId xmlns:a16="http://schemas.microsoft.com/office/drawing/2014/main" id="{EE5332A6-72FF-4EA6-A576-18BD9CE78FB1}"/>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le 1">
            <a:extLst>
              <a:ext uri="{FF2B5EF4-FFF2-40B4-BE49-F238E27FC236}">
                <a16:creationId xmlns:a16="http://schemas.microsoft.com/office/drawing/2014/main" id="{2E3A16C7-7B5B-49DA-A331-AC362F8A0FCF}"/>
              </a:ext>
            </a:extLst>
          </p:cNvPr>
          <p:cNvSpPr txBox="1">
            <a:spLocks noGrp="1"/>
          </p:cNvSpPr>
          <p:nvPr>
            <p:ph type="title"/>
          </p:nvPr>
        </p:nvSpPr>
        <p:spPr>
          <a:xfrm>
            <a:off x="2589215" y="4800600"/>
            <a:ext cx="8915400" cy="566735"/>
          </a:xfrm>
        </p:spPr>
        <p:txBody>
          <a:bodyPr anchor="b"/>
          <a:lstStyle>
            <a:lvl1pPr>
              <a:defRPr sz="2400"/>
            </a:lvl1pPr>
          </a:lstStyle>
          <a:p>
            <a:pPr lvl="0"/>
            <a:r>
              <a:rPr lang="fr-FR"/>
              <a:t>Modifiez le style du titre</a:t>
            </a:r>
            <a:endParaRPr lang="en-US"/>
          </a:p>
        </p:txBody>
      </p:sp>
      <p:sp>
        <p:nvSpPr>
          <p:cNvPr id="3" name="Picture Placeholder 2">
            <a:extLst>
              <a:ext uri="{FF2B5EF4-FFF2-40B4-BE49-F238E27FC236}">
                <a16:creationId xmlns:a16="http://schemas.microsoft.com/office/drawing/2014/main" id="{7863012D-47D7-47B7-B4E4-23FB98644CA9}"/>
              </a:ext>
            </a:extLst>
          </p:cNvPr>
          <p:cNvSpPr txBox="1">
            <a:spLocks noGrp="1"/>
          </p:cNvSpPr>
          <p:nvPr>
            <p:ph type="pic" idx="1"/>
          </p:nvPr>
        </p:nvSpPr>
        <p:spPr>
          <a:xfrm>
            <a:off x="2589215" y="634968"/>
            <a:ext cx="8915400" cy="3854973"/>
          </a:xfrm>
        </p:spPr>
        <p:txBody>
          <a:bodyPr anchorCtr="1"/>
          <a:lstStyle>
            <a:lvl1pPr marL="0" indent="0" algn="ctr">
              <a:buNone/>
              <a:defRPr sz="1600"/>
            </a:lvl1pPr>
          </a:lstStyle>
          <a:p>
            <a:pPr lvl="0"/>
            <a:r>
              <a:rPr lang="fr-FR"/>
              <a:t>Cliquez sur l'icône pour ajouter une image</a:t>
            </a:r>
            <a:endParaRPr lang="en-US"/>
          </a:p>
        </p:txBody>
      </p:sp>
      <p:sp>
        <p:nvSpPr>
          <p:cNvPr id="4" name="Text Placeholder 3">
            <a:extLst>
              <a:ext uri="{FF2B5EF4-FFF2-40B4-BE49-F238E27FC236}">
                <a16:creationId xmlns:a16="http://schemas.microsoft.com/office/drawing/2014/main" id="{00521F47-0FF3-4A84-9A6C-376FE8166038}"/>
              </a:ext>
            </a:extLst>
          </p:cNvPr>
          <p:cNvSpPr txBox="1">
            <a:spLocks noGrp="1"/>
          </p:cNvSpPr>
          <p:nvPr>
            <p:ph type="body" idx="2"/>
          </p:nvPr>
        </p:nvSpPr>
        <p:spPr>
          <a:xfrm>
            <a:off x="2589215" y="5367335"/>
            <a:ext cx="8915400" cy="493711"/>
          </a:xfrm>
        </p:spPr>
        <p:txBody>
          <a:bodyPr/>
          <a:lstStyle>
            <a:lvl1pPr marL="0" indent="0">
              <a:buNone/>
              <a:defRPr sz="1200"/>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292CDA6E-229C-4264-A209-75B0CB0A76E4}"/>
              </a:ext>
            </a:extLst>
          </p:cNvPr>
          <p:cNvSpPr txBox="1">
            <a:spLocks noGrp="1"/>
          </p:cNvSpPr>
          <p:nvPr>
            <p:ph type="dt" sz="half" idx="7"/>
          </p:nvPr>
        </p:nvSpPr>
        <p:spPr>
          <a:xfrm>
            <a:off x="10361615" y="6130439"/>
            <a:ext cx="1146282" cy="370396"/>
          </a:xfrm>
        </p:spPr>
        <p:txBody>
          <a:bodyPr/>
          <a:lstStyle>
            <a:lvl1pPr>
              <a:defRPr/>
            </a:lvl1pPr>
          </a:lstStyle>
          <a:p>
            <a:pPr lvl="0"/>
            <a:fld id="{184DB36C-0259-4732-B488-DE93735AB620}" type="datetime1">
              <a:rPr lang="fr-FR"/>
              <a:pPr lvl="0"/>
              <a:t>16/01/2020</a:t>
            </a:fld>
            <a:endParaRPr lang="fr-FR"/>
          </a:p>
        </p:txBody>
      </p:sp>
      <p:sp>
        <p:nvSpPr>
          <p:cNvPr id="6" name="Footer Placeholder 5">
            <a:extLst>
              <a:ext uri="{FF2B5EF4-FFF2-40B4-BE49-F238E27FC236}">
                <a16:creationId xmlns:a16="http://schemas.microsoft.com/office/drawing/2014/main" id="{A27E2CD4-9907-4447-9B3C-7574188E7ED7}"/>
              </a:ext>
            </a:extLst>
          </p:cNvPr>
          <p:cNvSpPr txBox="1">
            <a:spLocks noGrp="1"/>
          </p:cNvSpPr>
          <p:nvPr>
            <p:ph type="ftr" sz="quarter" idx="9"/>
          </p:nvPr>
        </p:nvSpPr>
        <p:spPr>
          <a:xfrm>
            <a:off x="2589215" y="6135806"/>
            <a:ext cx="7619996" cy="365129"/>
          </a:xfrm>
        </p:spPr>
        <p:txBody>
          <a:bodyPr/>
          <a:lstStyle>
            <a:lvl1pPr>
              <a:defRPr/>
            </a:lvl1pPr>
          </a:lstStyle>
          <a:p>
            <a:pPr lvl="0"/>
            <a:endParaRPr lang="fr-FR"/>
          </a:p>
        </p:txBody>
      </p:sp>
      <p:sp>
        <p:nvSpPr>
          <p:cNvPr id="7" name="Freeform 11">
            <a:extLst>
              <a:ext uri="{FF2B5EF4-FFF2-40B4-BE49-F238E27FC236}">
                <a16:creationId xmlns:a16="http://schemas.microsoft.com/office/drawing/2014/main" id="{D7DDE36C-DC8F-4D11-BB76-C84927A46F0C}"/>
              </a:ext>
            </a:extLst>
          </p:cNvPr>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Slide Number Placeholder 6">
            <a:extLst>
              <a:ext uri="{FF2B5EF4-FFF2-40B4-BE49-F238E27FC236}">
                <a16:creationId xmlns:a16="http://schemas.microsoft.com/office/drawing/2014/main" id="{152AD08E-259F-4968-A6B6-B9C217C62C6F}"/>
              </a:ext>
            </a:extLst>
          </p:cNvPr>
          <p:cNvSpPr txBox="1">
            <a:spLocks noGrp="1"/>
          </p:cNvSpPr>
          <p:nvPr>
            <p:ph type="sldNum" sz="quarter" idx="8"/>
          </p:nvPr>
        </p:nvSpPr>
        <p:spPr>
          <a:xfrm>
            <a:off x="531815" y="4983086"/>
            <a:ext cx="779763" cy="365129"/>
          </a:xfrm>
        </p:spPr>
        <p:txBody>
          <a:bodyPr/>
          <a:lstStyle>
            <a:lvl1pPr>
              <a:defRPr/>
            </a:lvl1pPr>
          </a:lstStyle>
          <a:p>
            <a:pPr lvl="0"/>
            <a:fld id="{8EDD7F73-28A2-4AC9-8784-4DB2F8F0C7C6}" type="slidenum">
              <a:t>‹#›</a:t>
            </a:fld>
            <a:endParaRPr lang="fr-FR"/>
          </a:p>
        </p:txBody>
      </p:sp>
    </p:spTree>
    <p:extLst>
      <p:ext uri="{BB962C8B-B14F-4D97-AF65-F5344CB8AC3E}">
        <p14:creationId xmlns:p14="http://schemas.microsoft.com/office/powerpoint/2010/main" val="3506843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FE8C4"/>
            </a:gs>
          </a:gsLst>
          <a:path path="circle">
            <a:fillToRect l="50000" t="50000" r="50000" b="50000"/>
          </a:path>
        </a:gradFill>
        <a:effectLst/>
      </p:bgPr>
    </p:bg>
    <p:spTree>
      <p:nvGrpSpPr>
        <p:cNvPr id="1" name=""/>
        <p:cNvGrpSpPr/>
        <p:nvPr/>
      </p:nvGrpSpPr>
      <p:grpSpPr>
        <a:xfrm>
          <a:off x="0" y="0"/>
          <a:ext cx="0" cy="0"/>
          <a:chOff x="0" y="0"/>
          <a:chExt cx="0" cy="0"/>
        </a:xfrm>
      </p:grpSpPr>
      <p:grpSp>
        <p:nvGrpSpPr>
          <p:cNvPr id="2" name="Group 22">
            <a:extLst>
              <a:ext uri="{FF2B5EF4-FFF2-40B4-BE49-F238E27FC236}">
                <a16:creationId xmlns:a16="http://schemas.microsoft.com/office/drawing/2014/main" id="{3E159FC1-30AC-45BD-8E22-A954E0111B79}"/>
              </a:ext>
            </a:extLst>
          </p:cNvPr>
          <p:cNvGrpSpPr/>
          <p:nvPr/>
        </p:nvGrpSpPr>
        <p:grpSpPr>
          <a:xfrm>
            <a:off x="0" y="228600"/>
            <a:ext cx="2851510" cy="6638634"/>
            <a:chOff x="0" y="228600"/>
            <a:chExt cx="2851510" cy="6638634"/>
          </a:xfrm>
        </p:grpSpPr>
        <p:sp>
          <p:nvSpPr>
            <p:cNvPr id="3" name="Freeform 11">
              <a:extLst>
                <a:ext uri="{FF2B5EF4-FFF2-40B4-BE49-F238E27FC236}">
                  <a16:creationId xmlns:a16="http://schemas.microsoft.com/office/drawing/2014/main" id="{7D68F4D7-4F8E-4E6A-BF3F-C8869D8609D3}"/>
                </a:ext>
              </a:extLst>
            </p:cNvPr>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Freeform 12">
              <a:extLst>
                <a:ext uri="{FF2B5EF4-FFF2-40B4-BE49-F238E27FC236}">
                  <a16:creationId xmlns:a16="http://schemas.microsoft.com/office/drawing/2014/main" id="{FD486B65-302C-424C-8E92-026DCEA94CCC}"/>
                </a:ext>
              </a:extLst>
            </p:cNvPr>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Freeform 13">
              <a:extLst>
                <a:ext uri="{FF2B5EF4-FFF2-40B4-BE49-F238E27FC236}">
                  <a16:creationId xmlns:a16="http://schemas.microsoft.com/office/drawing/2014/main" id="{0AAD811D-08EF-4456-8C30-D9D5636F09CC}"/>
                </a:ext>
              </a:extLst>
            </p:cNvPr>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Freeform 14">
              <a:extLst>
                <a:ext uri="{FF2B5EF4-FFF2-40B4-BE49-F238E27FC236}">
                  <a16:creationId xmlns:a16="http://schemas.microsoft.com/office/drawing/2014/main" id="{486B8C7D-C9E0-4F42-AF46-4FC254D176A1}"/>
                </a:ext>
              </a:extLst>
            </p:cNvPr>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Freeform 15">
              <a:extLst>
                <a:ext uri="{FF2B5EF4-FFF2-40B4-BE49-F238E27FC236}">
                  <a16:creationId xmlns:a16="http://schemas.microsoft.com/office/drawing/2014/main" id="{806C4A64-26C9-42CE-97B8-35CB54AB5A3B}"/>
                </a:ext>
              </a:extLst>
            </p:cNvPr>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Freeform 16">
              <a:extLst>
                <a:ext uri="{FF2B5EF4-FFF2-40B4-BE49-F238E27FC236}">
                  <a16:creationId xmlns:a16="http://schemas.microsoft.com/office/drawing/2014/main" id="{8E99ABBF-EA02-4315-B965-45D01437C265}"/>
                </a:ext>
              </a:extLst>
            </p:cNvPr>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9" name="Freeform 17">
              <a:extLst>
                <a:ext uri="{FF2B5EF4-FFF2-40B4-BE49-F238E27FC236}">
                  <a16:creationId xmlns:a16="http://schemas.microsoft.com/office/drawing/2014/main" id="{1BB25C6B-FB7A-4011-9F0B-99D91A47C45B}"/>
                </a:ext>
              </a:extLst>
            </p:cNvPr>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0" name="Freeform 18">
              <a:extLst>
                <a:ext uri="{FF2B5EF4-FFF2-40B4-BE49-F238E27FC236}">
                  <a16:creationId xmlns:a16="http://schemas.microsoft.com/office/drawing/2014/main" id="{2E47C390-BB6A-4524-86A0-DA7243CA8740}"/>
                </a:ext>
              </a:extLst>
            </p:cNvPr>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Freeform 19">
              <a:extLst>
                <a:ext uri="{FF2B5EF4-FFF2-40B4-BE49-F238E27FC236}">
                  <a16:creationId xmlns:a16="http://schemas.microsoft.com/office/drawing/2014/main" id="{C86D7911-9079-4700-BC2F-266815DF007F}"/>
                </a:ext>
              </a:extLst>
            </p:cNvPr>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2" name="Freeform 20">
              <a:extLst>
                <a:ext uri="{FF2B5EF4-FFF2-40B4-BE49-F238E27FC236}">
                  <a16:creationId xmlns:a16="http://schemas.microsoft.com/office/drawing/2014/main" id="{140DA1B5-2DF0-4B1D-B744-3553164366E0}"/>
                </a:ext>
              </a:extLst>
            </p:cNvPr>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Freeform 21">
              <a:extLst>
                <a:ext uri="{FF2B5EF4-FFF2-40B4-BE49-F238E27FC236}">
                  <a16:creationId xmlns:a16="http://schemas.microsoft.com/office/drawing/2014/main" id="{6CD8088A-163E-4AFA-A875-A89B4B4A099D}"/>
                </a:ext>
              </a:extLst>
            </p:cNvPr>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Freeform 22">
              <a:extLst>
                <a:ext uri="{FF2B5EF4-FFF2-40B4-BE49-F238E27FC236}">
                  <a16:creationId xmlns:a16="http://schemas.microsoft.com/office/drawing/2014/main" id="{A0CB7DD3-9AF6-4C86-BFE9-435D86D92159}"/>
                </a:ext>
              </a:extLst>
            </p:cNvPr>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grpSp>
        <p:nvGrpSpPr>
          <p:cNvPr id="15" name="Group 9">
            <a:extLst>
              <a:ext uri="{FF2B5EF4-FFF2-40B4-BE49-F238E27FC236}">
                <a16:creationId xmlns:a16="http://schemas.microsoft.com/office/drawing/2014/main" id="{EF6B4D51-9839-4838-A80F-0A74FCE48E52}"/>
              </a:ext>
            </a:extLst>
          </p:cNvPr>
          <p:cNvGrpSpPr/>
          <p:nvPr/>
        </p:nvGrpSpPr>
        <p:grpSpPr>
          <a:xfrm>
            <a:off x="27221" y="-786"/>
            <a:ext cx="2356674" cy="6854040"/>
            <a:chOff x="27221" y="-786"/>
            <a:chExt cx="2356674" cy="6854040"/>
          </a:xfrm>
        </p:grpSpPr>
        <p:sp>
          <p:nvSpPr>
            <p:cNvPr id="16" name="Freeform 27">
              <a:extLst>
                <a:ext uri="{FF2B5EF4-FFF2-40B4-BE49-F238E27FC236}">
                  <a16:creationId xmlns:a16="http://schemas.microsoft.com/office/drawing/2014/main" id="{7EF2DF19-5363-45D0-A7E0-4B7F7D5A5AC3}"/>
                </a:ext>
              </a:extLst>
            </p:cNvPr>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7" name="Freeform 28">
              <a:extLst>
                <a:ext uri="{FF2B5EF4-FFF2-40B4-BE49-F238E27FC236}">
                  <a16:creationId xmlns:a16="http://schemas.microsoft.com/office/drawing/2014/main" id="{36542316-C105-46C2-97BB-B15C6AC13F36}"/>
                </a:ext>
              </a:extLst>
            </p:cNvPr>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8" name="Freeform 29">
              <a:extLst>
                <a:ext uri="{FF2B5EF4-FFF2-40B4-BE49-F238E27FC236}">
                  <a16:creationId xmlns:a16="http://schemas.microsoft.com/office/drawing/2014/main" id="{7B82DF6E-7FB0-4115-A0F0-6B04D40BB7A3}"/>
                </a:ext>
              </a:extLst>
            </p:cNvPr>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9" name="Freeform 30">
              <a:extLst>
                <a:ext uri="{FF2B5EF4-FFF2-40B4-BE49-F238E27FC236}">
                  <a16:creationId xmlns:a16="http://schemas.microsoft.com/office/drawing/2014/main" id="{D0B299AE-2768-4A66-B883-0B580712BB0D}"/>
                </a:ext>
              </a:extLst>
            </p:cNvPr>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0" name="Freeform 31">
              <a:extLst>
                <a:ext uri="{FF2B5EF4-FFF2-40B4-BE49-F238E27FC236}">
                  <a16:creationId xmlns:a16="http://schemas.microsoft.com/office/drawing/2014/main" id="{BB14E853-AC1A-4D2C-86B4-047DF3EFB79C}"/>
                </a:ext>
              </a:extLst>
            </p:cNvPr>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1" name="Freeform 32">
              <a:extLst>
                <a:ext uri="{FF2B5EF4-FFF2-40B4-BE49-F238E27FC236}">
                  <a16:creationId xmlns:a16="http://schemas.microsoft.com/office/drawing/2014/main" id="{08D289CB-0F78-45AF-953D-FAF52E143B6C}"/>
                </a:ext>
              </a:extLst>
            </p:cNvPr>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2" name="Freeform 33">
              <a:extLst>
                <a:ext uri="{FF2B5EF4-FFF2-40B4-BE49-F238E27FC236}">
                  <a16:creationId xmlns:a16="http://schemas.microsoft.com/office/drawing/2014/main" id="{D3B7D27C-A2CF-4E14-87F9-1B3DB45B7C85}"/>
                </a:ext>
              </a:extLst>
            </p:cNvPr>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3" name="Freeform 34">
              <a:extLst>
                <a:ext uri="{FF2B5EF4-FFF2-40B4-BE49-F238E27FC236}">
                  <a16:creationId xmlns:a16="http://schemas.microsoft.com/office/drawing/2014/main" id="{896C547E-CB2E-40EF-B1C2-4DD60BFCBC97}"/>
                </a:ext>
              </a:extLst>
            </p:cNvPr>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4" name="Freeform 35">
              <a:extLst>
                <a:ext uri="{FF2B5EF4-FFF2-40B4-BE49-F238E27FC236}">
                  <a16:creationId xmlns:a16="http://schemas.microsoft.com/office/drawing/2014/main" id="{CFBFDB81-73A9-44DD-995C-36B4B234F42C}"/>
                </a:ext>
              </a:extLst>
            </p:cNvPr>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5" name="Freeform 36">
              <a:extLst>
                <a:ext uri="{FF2B5EF4-FFF2-40B4-BE49-F238E27FC236}">
                  <a16:creationId xmlns:a16="http://schemas.microsoft.com/office/drawing/2014/main" id="{D0AF81E0-BD16-427E-800F-DCB6F2661EB9}"/>
                </a:ext>
              </a:extLst>
            </p:cNvPr>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6" name="Freeform 37">
              <a:extLst>
                <a:ext uri="{FF2B5EF4-FFF2-40B4-BE49-F238E27FC236}">
                  <a16:creationId xmlns:a16="http://schemas.microsoft.com/office/drawing/2014/main" id="{AB7B3BBB-1629-48EF-B386-79F6FFB33168}"/>
                </a:ext>
              </a:extLst>
            </p:cNvPr>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7" name="Freeform 38">
              <a:extLst>
                <a:ext uri="{FF2B5EF4-FFF2-40B4-BE49-F238E27FC236}">
                  <a16:creationId xmlns:a16="http://schemas.microsoft.com/office/drawing/2014/main" id="{E8A34503-3B34-4901-B935-A7ACC91BE6AF}"/>
                </a:ext>
              </a:extLst>
            </p:cNvPr>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pSp>
      <p:sp>
        <p:nvSpPr>
          <p:cNvPr id="28" name="Rectangle 6">
            <a:extLst>
              <a:ext uri="{FF2B5EF4-FFF2-40B4-BE49-F238E27FC236}">
                <a16:creationId xmlns:a16="http://schemas.microsoft.com/office/drawing/2014/main" id="{FCF472FE-5DE5-4728-8C7F-1E7D527B5ABD}"/>
              </a:ext>
            </a:extLst>
          </p:cNvPr>
          <p:cNvSpPr/>
          <p:nvPr/>
        </p:nvSpPr>
        <p:spPr>
          <a:xfrm>
            <a:off x="0" y="0"/>
            <a:ext cx="182880" cy="6858000"/>
          </a:xfrm>
          <a:prstGeom prst="rect">
            <a:avLst/>
          </a:prstGeom>
          <a:solidFill>
            <a:srgbClr val="766F5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9" name="Title Placeholder 1">
            <a:extLst>
              <a:ext uri="{FF2B5EF4-FFF2-40B4-BE49-F238E27FC236}">
                <a16:creationId xmlns:a16="http://schemas.microsoft.com/office/drawing/2014/main" id="{666C7855-28B2-45BB-8761-D51CD2D46C7D}"/>
              </a:ext>
            </a:extLst>
          </p:cNvPr>
          <p:cNvSpPr txBox="1">
            <a:spLocks noGrp="1"/>
          </p:cNvSpPr>
          <p:nvPr>
            <p:ph type="title"/>
          </p:nvPr>
        </p:nvSpPr>
        <p:spPr>
          <a:xfrm>
            <a:off x="2592927" y="624105"/>
            <a:ext cx="8911687" cy="1280891"/>
          </a:xfrm>
          <a:prstGeom prst="rect">
            <a:avLst/>
          </a:prstGeom>
          <a:noFill/>
          <a:ln>
            <a:noFill/>
          </a:ln>
        </p:spPr>
        <p:txBody>
          <a:bodyPr vert="horz" wrap="square" lIns="91440" tIns="45720" rIns="91440" bIns="45720" anchor="t" anchorCtr="0" compatLnSpc="1">
            <a:normAutofit/>
          </a:bodyPr>
          <a:lstStyle/>
          <a:p>
            <a:pPr lvl="0"/>
            <a:r>
              <a:rPr lang="fr-FR"/>
              <a:t>Modifiez le style du titre</a:t>
            </a:r>
            <a:endParaRPr lang="en-US"/>
          </a:p>
        </p:txBody>
      </p:sp>
      <p:sp>
        <p:nvSpPr>
          <p:cNvPr id="30" name="Text Placeholder 2">
            <a:extLst>
              <a:ext uri="{FF2B5EF4-FFF2-40B4-BE49-F238E27FC236}">
                <a16:creationId xmlns:a16="http://schemas.microsoft.com/office/drawing/2014/main" id="{BA40BE55-8DFD-46F8-982E-E09266151717}"/>
              </a:ext>
            </a:extLst>
          </p:cNvPr>
          <p:cNvSpPr txBox="1">
            <a:spLocks noGrp="1"/>
          </p:cNvSpPr>
          <p:nvPr>
            <p:ph type="body" idx="1"/>
          </p:nvPr>
        </p:nvSpPr>
        <p:spPr>
          <a:xfrm>
            <a:off x="2589215" y="2133596"/>
            <a:ext cx="8915400" cy="3886200"/>
          </a:xfrm>
          <a:prstGeom prst="rect">
            <a:avLst/>
          </a:prstGeom>
          <a:noFill/>
          <a:ln>
            <a:noFill/>
          </a:ln>
        </p:spPr>
        <p:txBody>
          <a:bodyPr vert="horz" wrap="square" lIns="91440" tIns="45720" rIns="91440" bIns="45720" anchor="t" anchorCtr="0" compatLnSpc="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31" name="Date Placeholder 3">
            <a:extLst>
              <a:ext uri="{FF2B5EF4-FFF2-40B4-BE49-F238E27FC236}">
                <a16:creationId xmlns:a16="http://schemas.microsoft.com/office/drawing/2014/main" id="{6FF210B5-B19C-4B60-883B-EB81BC81545E}"/>
              </a:ext>
            </a:extLst>
          </p:cNvPr>
          <p:cNvSpPr txBox="1">
            <a:spLocks noGrp="1"/>
          </p:cNvSpPr>
          <p:nvPr>
            <p:ph type="dt" sz="half" idx="2"/>
          </p:nvPr>
        </p:nvSpPr>
        <p:spPr>
          <a:xfrm>
            <a:off x="10361615" y="6130439"/>
            <a:ext cx="1146282" cy="370396"/>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fr-FR" sz="900" b="0" i="0" u="none" strike="noStrike" kern="1200" cap="none" spc="0" baseline="0">
                <a:solidFill>
                  <a:srgbClr val="898989"/>
                </a:solidFill>
                <a:uFillTx/>
                <a:latin typeface="Century Gothic"/>
              </a:defRPr>
            </a:lvl1pPr>
          </a:lstStyle>
          <a:p>
            <a:pPr lvl="0"/>
            <a:fld id="{05F9A720-5EFA-4168-AF50-F7A5597BBBA7}" type="datetime1">
              <a:rPr lang="fr-FR"/>
              <a:pPr lvl="0"/>
              <a:t>16/01/2020</a:t>
            </a:fld>
            <a:endParaRPr lang="fr-FR"/>
          </a:p>
        </p:txBody>
      </p:sp>
      <p:sp>
        <p:nvSpPr>
          <p:cNvPr id="32" name="Footer Placeholder 4">
            <a:extLst>
              <a:ext uri="{FF2B5EF4-FFF2-40B4-BE49-F238E27FC236}">
                <a16:creationId xmlns:a16="http://schemas.microsoft.com/office/drawing/2014/main" id="{5363BCF3-DC73-4753-AFDD-37364DB13E5E}"/>
              </a:ext>
            </a:extLst>
          </p:cNvPr>
          <p:cNvSpPr txBox="1">
            <a:spLocks noGrp="1"/>
          </p:cNvSpPr>
          <p:nvPr>
            <p:ph type="ftr" sz="quarter" idx="3"/>
          </p:nvPr>
        </p:nvSpPr>
        <p:spPr>
          <a:xfrm>
            <a:off x="2589215" y="6135806"/>
            <a:ext cx="7619996"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fr-FR" sz="900" b="0" i="0" u="none" strike="noStrike" kern="1200" cap="none" spc="0" baseline="0">
                <a:solidFill>
                  <a:srgbClr val="898989"/>
                </a:solidFill>
                <a:uFillTx/>
                <a:latin typeface="Century Gothic"/>
              </a:defRPr>
            </a:lvl1pPr>
          </a:lstStyle>
          <a:p>
            <a:pPr lvl="0"/>
            <a:endParaRPr lang="fr-FR"/>
          </a:p>
        </p:txBody>
      </p:sp>
      <p:sp>
        <p:nvSpPr>
          <p:cNvPr id="33" name="Slide Number Placeholder 5">
            <a:extLst>
              <a:ext uri="{FF2B5EF4-FFF2-40B4-BE49-F238E27FC236}">
                <a16:creationId xmlns:a16="http://schemas.microsoft.com/office/drawing/2014/main" id="{0A81F43E-6B55-45A0-81A2-AA39C9452DE9}"/>
              </a:ext>
            </a:extLst>
          </p:cNvPr>
          <p:cNvSpPr txBox="1">
            <a:spLocks noGrp="1"/>
          </p:cNvSpPr>
          <p:nvPr>
            <p:ph type="sldNum" sz="quarter" idx="4"/>
          </p:nvPr>
        </p:nvSpPr>
        <p:spPr>
          <a:xfrm>
            <a:off x="531815" y="787783"/>
            <a:ext cx="779763"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fr-FR" sz="2000" b="0" i="0" u="none" strike="noStrike" kern="1200" cap="none" spc="0" baseline="0">
                <a:solidFill>
                  <a:srgbClr val="FEFFFF"/>
                </a:solidFill>
                <a:uFillTx/>
                <a:latin typeface="Century Gothic"/>
              </a:defRPr>
            </a:lvl1pPr>
          </a:lstStyle>
          <a:p>
            <a:pPr lvl="0"/>
            <a:fld id="{BC75F0EF-4E4A-417A-99A3-BD3B11C86783}" type="slidenum">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marL="0" marR="0" lvl="0" indent="0" algn="l" defTabSz="457200" rtl="0" fontAlgn="auto" hangingPunct="1">
        <a:lnSpc>
          <a:spcPct val="100000"/>
        </a:lnSpc>
        <a:spcBef>
          <a:spcPts val="0"/>
        </a:spcBef>
        <a:spcAft>
          <a:spcPts val="0"/>
        </a:spcAft>
        <a:buNone/>
        <a:tabLst/>
        <a:defRPr lang="fr-FR" sz="3600" b="0" i="0" u="none" strike="noStrike" kern="1200" cap="none" spc="0" baseline="0">
          <a:solidFill>
            <a:srgbClr val="262626"/>
          </a:solidFill>
          <a:uFillTx/>
          <a:latin typeface="Century Gothic"/>
        </a:defRPr>
      </a:lvl1pPr>
    </p:titleStyle>
    <p:bodyStyle>
      <a:lvl1pPr marL="342900" marR="0" lvl="0" indent="-342900" algn="l" defTabSz="457200" rtl="0" fontAlgn="auto" hangingPunct="1">
        <a:lnSpc>
          <a:spcPct val="100000"/>
        </a:lnSpc>
        <a:spcBef>
          <a:spcPts val="1000"/>
        </a:spcBef>
        <a:spcAft>
          <a:spcPts val="0"/>
        </a:spcAft>
        <a:buClr>
          <a:srgbClr val="A53010"/>
        </a:buClr>
        <a:buSzPct val="100000"/>
        <a:buFont typeface="Wingdings 3"/>
        <a:buChar char=""/>
        <a:tabLst/>
        <a:defRPr lang="fr-FR" sz="1800" b="0" i="0" u="none" strike="noStrike" kern="1200" cap="none" spc="0" baseline="0">
          <a:solidFill>
            <a:srgbClr val="404040"/>
          </a:solidFill>
          <a:uFillTx/>
          <a:latin typeface="Century Gothic"/>
        </a:defRPr>
      </a:lvl1pPr>
      <a:lvl2pPr marL="742950" marR="0" lvl="1" indent="-285750" algn="l" defTabSz="457200" rtl="0" fontAlgn="auto" hangingPunct="1">
        <a:lnSpc>
          <a:spcPct val="100000"/>
        </a:lnSpc>
        <a:spcBef>
          <a:spcPts val="1000"/>
        </a:spcBef>
        <a:spcAft>
          <a:spcPts val="0"/>
        </a:spcAft>
        <a:buClr>
          <a:srgbClr val="A53010"/>
        </a:buClr>
        <a:buSzPct val="100000"/>
        <a:buFont typeface="Wingdings 3"/>
        <a:buChar char=""/>
        <a:tabLst/>
        <a:defRPr lang="fr-FR" sz="1600" b="0" i="0" u="none" strike="noStrike" kern="1200" cap="none" spc="0" baseline="0">
          <a:solidFill>
            <a:srgbClr val="404040"/>
          </a:solidFill>
          <a:uFillTx/>
          <a:latin typeface="Century Gothic"/>
        </a:defRPr>
      </a:lvl2pPr>
      <a:lvl3pPr marL="1143000" marR="0" lvl="2" indent="-228600" algn="l" defTabSz="457200" rtl="0" fontAlgn="auto" hangingPunct="1">
        <a:lnSpc>
          <a:spcPct val="100000"/>
        </a:lnSpc>
        <a:spcBef>
          <a:spcPts val="1000"/>
        </a:spcBef>
        <a:spcAft>
          <a:spcPts val="0"/>
        </a:spcAft>
        <a:buClr>
          <a:srgbClr val="A53010"/>
        </a:buClr>
        <a:buSzPct val="100000"/>
        <a:buFont typeface="Wingdings 3"/>
        <a:buChar char=""/>
        <a:tabLst/>
        <a:defRPr lang="fr-FR" sz="1400" b="0" i="0" u="none" strike="noStrike" kern="1200" cap="none" spc="0" baseline="0">
          <a:solidFill>
            <a:srgbClr val="404040"/>
          </a:solidFill>
          <a:uFillTx/>
          <a:latin typeface="Century Gothic"/>
        </a:defRPr>
      </a:lvl3pPr>
      <a:lvl4pPr marL="1600200" marR="0" lvl="3" indent="-228600" algn="l" defTabSz="457200" rtl="0" fontAlgn="auto" hangingPunct="1">
        <a:lnSpc>
          <a:spcPct val="100000"/>
        </a:lnSpc>
        <a:spcBef>
          <a:spcPts val="1000"/>
        </a:spcBef>
        <a:spcAft>
          <a:spcPts val="0"/>
        </a:spcAft>
        <a:buClr>
          <a:srgbClr val="A53010"/>
        </a:buClr>
        <a:buSzPct val="100000"/>
        <a:buFont typeface="Wingdings 3"/>
        <a:buChar char=""/>
        <a:tabLst/>
        <a:defRPr lang="fr-FR" sz="1200" b="0" i="0" u="none" strike="noStrike" kern="1200" cap="none" spc="0" baseline="0">
          <a:solidFill>
            <a:srgbClr val="404040"/>
          </a:solidFill>
          <a:uFillTx/>
          <a:latin typeface="Century Gothic"/>
        </a:defRPr>
      </a:lvl4pPr>
      <a:lvl5pPr marL="2057400" marR="0" lvl="4" indent="-228600" algn="l" defTabSz="457200" rtl="0" fontAlgn="auto" hangingPunct="1">
        <a:lnSpc>
          <a:spcPct val="100000"/>
        </a:lnSpc>
        <a:spcBef>
          <a:spcPts val="1000"/>
        </a:spcBef>
        <a:spcAft>
          <a:spcPts val="0"/>
        </a:spcAft>
        <a:buClr>
          <a:srgbClr val="A53010"/>
        </a:buClr>
        <a:buSzPct val="100000"/>
        <a:buFont typeface="Wingdings 3"/>
        <a:buChar char=""/>
        <a:tabLst/>
        <a:defRPr lang="fr-FR" sz="1200" b="0" i="0" u="none" strike="noStrike" kern="1200" cap="none" spc="0" baseline="0">
          <a:solidFill>
            <a:srgbClr val="404040"/>
          </a:solidFill>
          <a:uFillTx/>
          <a:latin typeface="Century Gothic"/>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41F4E0-FCFE-4864-8410-4A572D9CE1F2}"/>
              </a:ext>
            </a:extLst>
          </p:cNvPr>
          <p:cNvSpPr txBox="1">
            <a:spLocks noGrp="1"/>
          </p:cNvSpPr>
          <p:nvPr>
            <p:ph type="ctrTitle"/>
          </p:nvPr>
        </p:nvSpPr>
        <p:spPr>
          <a:xfrm>
            <a:off x="1524003" y="2679402"/>
            <a:ext cx="9144000" cy="830558"/>
          </a:xfrm>
        </p:spPr>
        <p:txBody>
          <a:bodyPr/>
          <a:lstStyle/>
          <a:p>
            <a:pPr lvl="0"/>
            <a:br>
              <a:rPr lang="fr-FR" sz="3600" b="1" cap="all"/>
            </a:br>
            <a:br>
              <a:rPr lang="fr-FR" sz="3600" b="1" cap="all"/>
            </a:br>
            <a:br>
              <a:rPr lang="fr-FR" sz="3600" b="1" cap="all"/>
            </a:br>
            <a:br>
              <a:rPr lang="fr-FR" sz="3600" b="1" cap="all"/>
            </a:br>
            <a:r>
              <a:rPr lang="fr-FR" sz="3600" b="1" cap="all"/>
              <a:t>DISCOVERY LEARNING </a:t>
            </a:r>
            <a:br>
              <a:rPr lang="fr-FR" sz="3600" b="1" cap="all"/>
            </a:br>
            <a:r>
              <a:rPr lang="fr-FR" sz="3600" b="1" cap="all"/>
              <a:t>(BRUNER)</a:t>
            </a:r>
            <a:br>
              <a:rPr lang="fr-FR" sz="3600" b="1" cap="all"/>
            </a:br>
            <a:br>
              <a:rPr lang="fr-FR" sz="3600"/>
            </a:br>
            <a:endParaRPr lang="fr-FR" sz="3600"/>
          </a:p>
        </p:txBody>
      </p:sp>
      <p:sp>
        <p:nvSpPr>
          <p:cNvPr id="3" name="Sous-titre 2">
            <a:extLst>
              <a:ext uri="{FF2B5EF4-FFF2-40B4-BE49-F238E27FC236}">
                <a16:creationId xmlns:a16="http://schemas.microsoft.com/office/drawing/2014/main" id="{D8288661-EFB7-4A9B-BC09-1CA7E792B4B2}"/>
              </a:ext>
            </a:extLst>
          </p:cNvPr>
          <p:cNvSpPr txBox="1">
            <a:spLocks noGrp="1"/>
          </p:cNvSpPr>
          <p:nvPr>
            <p:ph type="subTitle" idx="1"/>
          </p:nvPr>
        </p:nvSpPr>
        <p:spPr>
          <a:xfrm>
            <a:off x="2589215" y="4777383"/>
            <a:ext cx="8915400" cy="1126284"/>
          </a:xfrm>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02DB42-62DC-41B4-A4BD-FE22C481A537}"/>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0929FB4C-F926-43DB-8C29-F057DC53F46C}"/>
              </a:ext>
            </a:extLst>
          </p:cNvPr>
          <p:cNvSpPr txBox="1">
            <a:spLocks noGrp="1"/>
          </p:cNvSpPr>
          <p:nvPr>
            <p:ph idx="1"/>
          </p:nvPr>
        </p:nvSpPr>
        <p:spPr>
          <a:xfrm>
            <a:off x="2589215" y="2133596"/>
            <a:ext cx="8915400" cy="3777624"/>
          </a:xfrm>
        </p:spPr>
        <p:txBody>
          <a:bodyPr/>
          <a:lstStyle/>
          <a:p>
            <a:pPr lvl="0"/>
            <a:r>
              <a:rPr lang="en-US"/>
              <a:t>encourages active engagement</a:t>
            </a:r>
          </a:p>
          <a:p>
            <a:pPr lvl="0"/>
            <a:r>
              <a:rPr lang="en-US"/>
              <a:t>promotes motivation</a:t>
            </a:r>
          </a:p>
          <a:p>
            <a:pPr lvl="0"/>
            <a:r>
              <a:rPr lang="en-US"/>
              <a:t>promotes autonomy, responsibility, independence</a:t>
            </a:r>
          </a:p>
          <a:p>
            <a:pPr lvl="0"/>
            <a:r>
              <a:rPr lang="en-US"/>
              <a:t>develops creativity and problem solving skills.</a:t>
            </a:r>
          </a:p>
          <a:p>
            <a:pPr lvl="0"/>
            <a:r>
              <a:rPr lang="en-US"/>
              <a:t>tailors learning experiences</a:t>
            </a:r>
          </a:p>
          <a:p>
            <a:pPr lvl="0"/>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53FB86-5E12-4E49-86B4-90EB0DCD4513}"/>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C55C2BA8-7045-4858-A61E-6A296351121A}"/>
              </a:ext>
            </a:extLst>
          </p:cNvPr>
          <p:cNvSpPr txBox="1">
            <a:spLocks noGrp="1"/>
          </p:cNvSpPr>
          <p:nvPr>
            <p:ph idx="1"/>
          </p:nvPr>
        </p:nvSpPr>
        <p:spPr>
          <a:xfrm>
            <a:off x="2589215" y="2133596"/>
            <a:ext cx="8915400" cy="3777624"/>
          </a:xfrm>
        </p:spPr>
        <p:txBody>
          <a:bodyPr/>
          <a:lstStyle/>
          <a:p>
            <a:pPr lvl="0"/>
            <a:r>
              <a:rPr lang="en-US" b="1" cap="all"/>
              <a:t>CRITICS BELIEVE THAT DISCOVERY LEARNING:</a:t>
            </a:r>
          </a:p>
          <a:p>
            <a:pPr lvl="0"/>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28DD94-4BC2-4A98-B167-FC6572BEB95F}"/>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3471ED37-2112-4033-A5D0-8DC0F41B8D38}"/>
              </a:ext>
            </a:extLst>
          </p:cNvPr>
          <p:cNvSpPr txBox="1">
            <a:spLocks noGrp="1"/>
          </p:cNvSpPr>
          <p:nvPr>
            <p:ph idx="1"/>
          </p:nvPr>
        </p:nvSpPr>
        <p:spPr>
          <a:xfrm>
            <a:off x="2589215" y="2133596"/>
            <a:ext cx="8915400" cy="3777624"/>
          </a:xfrm>
        </p:spPr>
        <p:txBody>
          <a:bodyPr/>
          <a:lstStyle/>
          <a:p>
            <a:pPr lvl="0"/>
            <a:r>
              <a:rPr lang="en-US"/>
              <a:t>creates cognitive overload</a:t>
            </a:r>
          </a:p>
          <a:p>
            <a:pPr lvl="0"/>
            <a:r>
              <a:rPr lang="en-US"/>
              <a:t>may result in potential misconceptions</a:t>
            </a:r>
          </a:p>
          <a:p>
            <a:pPr lvl="0"/>
            <a:r>
              <a:rPr lang="en-US"/>
              <a:t>makes it difficult for teachers to detect problems and misconceptions</a:t>
            </a:r>
          </a:p>
          <a:p>
            <a:pPr lvl="0"/>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80C1DC-87C6-406C-BCDC-6B9735340ED8}"/>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9028BEE4-AB29-4AAF-80B1-E7C9B916C9E7}"/>
              </a:ext>
            </a:extLst>
          </p:cNvPr>
          <p:cNvSpPr txBox="1">
            <a:spLocks noGrp="1"/>
          </p:cNvSpPr>
          <p:nvPr>
            <p:ph idx="1"/>
          </p:nvPr>
        </p:nvSpPr>
        <p:spPr>
          <a:xfrm>
            <a:off x="2589215" y="2133596"/>
            <a:ext cx="8915400" cy="3777624"/>
          </a:xfrm>
        </p:spPr>
        <p:txBody>
          <a:bodyPr/>
          <a:lstStyle/>
          <a:p>
            <a:pPr lvl="0"/>
            <a:r>
              <a:rPr lang="en-US"/>
              <a:t>How do you apply discovery learning in the classroom?</a:t>
            </a:r>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72709-40FB-4F6B-A70E-E9F2EA673726}"/>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66912FCD-5C9C-4BF5-B3DC-4556AD44AA95}"/>
              </a:ext>
            </a:extLst>
          </p:cNvPr>
          <p:cNvSpPr txBox="1">
            <a:spLocks noGrp="1"/>
          </p:cNvSpPr>
          <p:nvPr>
            <p:ph idx="1"/>
          </p:nvPr>
        </p:nvSpPr>
        <p:spPr>
          <a:xfrm>
            <a:off x="2589215" y="2133596"/>
            <a:ext cx="8915400" cy="3777624"/>
          </a:xfrm>
        </p:spPr>
        <p:txBody>
          <a:bodyPr/>
          <a:lstStyle/>
          <a:p>
            <a:pPr lvl="0"/>
            <a:r>
              <a:rPr lang="en-US" b="1"/>
              <a:t>Bring Discovery Learning to Your Classroom with These 5 Ideas</a:t>
            </a:r>
          </a:p>
          <a:p>
            <a:pPr marL="0" lvl="0" indent="0">
              <a:buNone/>
            </a:pPr>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E22C3E-05A1-45C5-83E1-93BD88F62D23}"/>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5D56F4CE-B4D3-446A-BF6E-BE22AB6318A1}"/>
              </a:ext>
            </a:extLst>
          </p:cNvPr>
          <p:cNvSpPr txBox="1">
            <a:spLocks noGrp="1"/>
          </p:cNvSpPr>
          <p:nvPr>
            <p:ph idx="1"/>
          </p:nvPr>
        </p:nvSpPr>
        <p:spPr>
          <a:xfrm>
            <a:off x="2589215" y="2133596"/>
            <a:ext cx="8915400" cy="3777624"/>
          </a:xfrm>
        </p:spPr>
        <p:txBody>
          <a:bodyPr/>
          <a:lstStyle/>
          <a:p>
            <a:pPr lvl="0"/>
            <a:r>
              <a:rPr lang="en-US"/>
              <a:t>1) Assign interviews to spark curiosity. Help students discover the amazing information they can gather just by talking with people. ...</a:t>
            </a:r>
          </a:p>
          <a:p>
            <a:pPr lvl="0"/>
            <a:r>
              <a:rPr lang="en-US"/>
              <a:t>2) Have students go solo. ...</a:t>
            </a:r>
          </a:p>
          <a:p>
            <a:pPr lvl="0"/>
            <a:r>
              <a:rPr lang="en-US"/>
              <a:t>3) Incorporate data-based projects. ...</a:t>
            </a:r>
          </a:p>
          <a:p>
            <a:pPr lvl="0"/>
            <a:r>
              <a:rPr lang="en-US"/>
              <a:t>4) Do a virtual dissection. ...</a:t>
            </a:r>
          </a:p>
          <a:p>
            <a:pPr lvl="0"/>
            <a:r>
              <a:rPr lang="en-US"/>
              <a:t>5) Encourage mistakes and productive struggle.</a:t>
            </a:r>
          </a:p>
          <a:p>
            <a:pPr lvl="0"/>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EFC8F-7133-4BC0-B0FB-438ECBE62B1F}"/>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139153DC-BB41-4AEA-9ECE-EBA6E655CC1D}"/>
              </a:ext>
            </a:extLst>
          </p:cNvPr>
          <p:cNvSpPr txBox="1">
            <a:spLocks noGrp="1"/>
          </p:cNvSpPr>
          <p:nvPr>
            <p:ph idx="1"/>
          </p:nvPr>
        </p:nvSpPr>
        <p:spPr>
          <a:xfrm>
            <a:off x="2589215" y="2133596"/>
            <a:ext cx="8915400" cy="3777624"/>
          </a:xfrm>
        </p:spPr>
        <p:txBody>
          <a:bodyPr/>
          <a:lstStyle/>
          <a:p>
            <a:pPr lvl="0"/>
            <a:r>
              <a:rPr lang="en-US" b="1"/>
              <a:t>1) Assign interviews to spark curiosity</a:t>
            </a:r>
          </a:p>
          <a:p>
            <a:pPr lvl="0"/>
            <a:r>
              <a:rPr lang="en-US"/>
              <a:t>Help students discover the amazing information they can gather just by talking with people. Assign an interview, and have students write a summary of what they learned, what surprised them, and the advantages of learning information directly from a source.</a:t>
            </a:r>
          </a:p>
          <a:p>
            <a:pPr lvl="0"/>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4B40A5-B875-4002-B37F-CB8CBE7AC27A}"/>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FD5C80C1-694D-4111-9A9A-7A952D8EE6EC}"/>
              </a:ext>
            </a:extLst>
          </p:cNvPr>
          <p:cNvSpPr txBox="1">
            <a:spLocks noGrp="1"/>
          </p:cNvSpPr>
          <p:nvPr>
            <p:ph idx="1"/>
          </p:nvPr>
        </p:nvSpPr>
        <p:spPr>
          <a:xfrm>
            <a:off x="2589215" y="2133596"/>
            <a:ext cx="8915400" cy="3777624"/>
          </a:xfrm>
        </p:spPr>
        <p:txBody>
          <a:bodyPr/>
          <a:lstStyle/>
          <a:p>
            <a:pPr lvl="0"/>
            <a:r>
              <a:rPr lang="en-US" b="1"/>
              <a:t> Have students go solo</a:t>
            </a:r>
          </a:p>
          <a:p>
            <a:pPr lvl="0"/>
            <a:r>
              <a:rPr lang="en-US"/>
              <a:t>Some of the best discovery learning projects are done solo. Give your students a problem or subject to research on their own. Encourage them to use technology as part of their research, and then have them come back together to see what everyone learned and what they discovered by themselves.</a:t>
            </a:r>
          </a:p>
          <a:p>
            <a:pPr marL="0" lvl="0" indent="0">
              <a:buNone/>
            </a:pPr>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8BDA65-4EB3-4D8C-A6CE-325DF07464DB}"/>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B7051F36-EC41-4C2C-8592-289133D3ED94}"/>
              </a:ext>
            </a:extLst>
          </p:cNvPr>
          <p:cNvSpPr txBox="1">
            <a:spLocks noGrp="1"/>
          </p:cNvSpPr>
          <p:nvPr>
            <p:ph idx="1"/>
          </p:nvPr>
        </p:nvSpPr>
        <p:spPr>
          <a:xfrm>
            <a:off x="2589215" y="2133596"/>
            <a:ext cx="8915400" cy="3777624"/>
          </a:xfrm>
        </p:spPr>
        <p:txBody>
          <a:bodyPr/>
          <a:lstStyle/>
          <a:p>
            <a:pPr lvl="0"/>
            <a:r>
              <a:rPr lang="en-US" b="1"/>
              <a:t>3) Incorporate data-based projects</a:t>
            </a:r>
          </a:p>
          <a:p>
            <a:pPr lvl="0"/>
            <a:r>
              <a:rPr lang="en-US"/>
              <a:t>Assign data that is related to a topic, and encourage students to investigate, ask questions, and form their own conclusions. They’ll see not only that knowing how to objectively analyze data gives them insight into the topic they are learning, but also how data analysis skills are powerful outside the classroom.</a:t>
            </a:r>
          </a:p>
          <a:p>
            <a:pPr lvl="0"/>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A6B53E-5DA8-428B-A211-2FEFAB17948C}"/>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41E6CABB-2E61-4E03-A0EE-AB6A624AA497}"/>
              </a:ext>
            </a:extLst>
          </p:cNvPr>
          <p:cNvSpPr txBox="1">
            <a:spLocks noGrp="1"/>
          </p:cNvSpPr>
          <p:nvPr>
            <p:ph idx="1"/>
          </p:nvPr>
        </p:nvSpPr>
        <p:spPr>
          <a:xfrm>
            <a:off x="2589215" y="2133596"/>
            <a:ext cx="8915400" cy="3777624"/>
          </a:xfrm>
        </p:spPr>
        <p:txBody>
          <a:bodyPr/>
          <a:lstStyle/>
          <a:p>
            <a:pPr lvl="0"/>
            <a:r>
              <a:rPr lang="en-US" b="1"/>
              <a:t>4) Do a virtual dissection</a:t>
            </a:r>
          </a:p>
          <a:p>
            <a:pPr lvl="0"/>
            <a:r>
              <a:rPr lang="en-US"/>
              <a:t>Sometimes hands-on materials are tough to locate (or purchase). Instead, use a virtual dissection to encourage students to discover how things work. Students can investigate and ask questions without having to pick up a scalpel.</a:t>
            </a:r>
          </a:p>
          <a:p>
            <a:pPr marL="0" lvl="0" indent="0">
              <a:buNone/>
            </a:pPr>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1A3EDE-FE11-4111-8E94-F19BB490AE60}"/>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40F6B000-5B59-424E-AF3A-8D8B881D83BB}"/>
              </a:ext>
            </a:extLst>
          </p:cNvPr>
          <p:cNvSpPr txBox="1">
            <a:spLocks noGrp="1"/>
          </p:cNvSpPr>
          <p:nvPr>
            <p:ph idx="1"/>
          </p:nvPr>
        </p:nvSpPr>
        <p:spPr>
          <a:xfrm>
            <a:off x="2589215" y="2133596"/>
            <a:ext cx="8915400" cy="3777624"/>
          </a:xfrm>
        </p:spPr>
        <p:txBody>
          <a:bodyPr/>
          <a:lstStyle/>
          <a:p>
            <a:pPr lvl="0"/>
            <a:r>
              <a:rPr lang="en-US"/>
              <a:t>Discovery Learning is a method of inquiry-based instruction, discovery learning believes that it is best for learners to discover facts and relationships for themselves.</a:t>
            </a: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B9E9DC-7BC8-4CAF-9285-E20EA22170FE}"/>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D6521FD3-F742-4056-B138-13D3BF5D8879}"/>
              </a:ext>
            </a:extLst>
          </p:cNvPr>
          <p:cNvSpPr txBox="1">
            <a:spLocks noGrp="1"/>
          </p:cNvSpPr>
          <p:nvPr>
            <p:ph idx="1"/>
          </p:nvPr>
        </p:nvSpPr>
        <p:spPr>
          <a:xfrm>
            <a:off x="2589215" y="2133596"/>
            <a:ext cx="8915400" cy="3777624"/>
          </a:xfrm>
        </p:spPr>
        <p:txBody>
          <a:bodyPr/>
          <a:lstStyle/>
          <a:p>
            <a:pPr lvl="0"/>
            <a:r>
              <a:rPr lang="en-US" b="1"/>
              <a:t>5) Encourage mistakes and productive struggle</a:t>
            </a:r>
          </a:p>
          <a:p>
            <a:pPr lvl="0"/>
            <a:r>
              <a:rPr lang="en-US"/>
              <a:t>When students take control of their own learning, mistakes are inevitable. But mistakes are part of Discovery Learning. Providing timely feedback, quickly correcting mistakes, and continuously encouraging students to keep at it are critical to encourage students to push through difficult problems.</a:t>
            </a:r>
          </a:p>
          <a:p>
            <a:pPr marL="0" lvl="0" indent="0">
              <a:buNone/>
            </a:pPr>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E7CF38-F7B1-4DC4-8064-E20A4DEB732A}"/>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77E7B29B-F34C-48D2-BD79-AD262F1B089F}"/>
              </a:ext>
            </a:extLst>
          </p:cNvPr>
          <p:cNvSpPr txBox="1">
            <a:spLocks noGrp="1"/>
          </p:cNvSpPr>
          <p:nvPr>
            <p:ph idx="1"/>
          </p:nvPr>
        </p:nvSpPr>
        <p:spPr>
          <a:xfrm>
            <a:off x="2589215" y="2133596"/>
            <a:ext cx="8915400" cy="3777624"/>
          </a:xfrm>
        </p:spPr>
        <p:txBody>
          <a:bodyPr/>
          <a:lstStyle/>
          <a:p>
            <a:pPr lvl="0"/>
            <a:r>
              <a:rPr lang="en-US" b="1" u="sng" cap="all"/>
              <a:t>ADDITIONAL RESOURCES AND REFERENCES</a:t>
            </a:r>
            <a:endParaRPr lang="en-US" b="1" cap="all"/>
          </a:p>
          <a:p>
            <a:pPr lvl="0"/>
            <a:r>
              <a:rPr lang="en-US" b="1" cap="all"/>
              <a:t>REFERENCES</a:t>
            </a:r>
          </a:p>
          <a:p>
            <a:pPr lvl="0"/>
            <a:r>
              <a:rPr lang="en-US"/>
              <a:t>Bruner, J. S. (1961). The act of discovery. Harvard educational review.</a:t>
            </a:r>
          </a:p>
          <a:p>
            <a:pPr lvl="0"/>
            <a:r>
              <a:rPr lang="en-US"/>
              <a:t>Bruner, J. S. (2009). The process of education. Harvard University Press.</a:t>
            </a:r>
          </a:p>
          <a:p>
            <a:pPr lvl="0"/>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D22574-09BC-428A-AF78-DD20EF507A20}"/>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C0776633-15C5-4257-8BA4-4B31FE9D5C3B}"/>
              </a:ext>
            </a:extLst>
          </p:cNvPr>
          <p:cNvSpPr txBox="1">
            <a:spLocks noGrp="1"/>
          </p:cNvSpPr>
          <p:nvPr>
            <p:ph idx="1"/>
          </p:nvPr>
        </p:nvSpPr>
        <p:spPr>
          <a:xfrm>
            <a:off x="2589215" y="2133596"/>
            <a:ext cx="8915400" cy="3777624"/>
          </a:xfrm>
        </p:spPr>
        <p:txBody>
          <a:bodyPr/>
          <a:lstStyle/>
          <a:p>
            <a:pPr lvl="0"/>
            <a:r>
              <a:rPr lang="en-US" b="1"/>
              <a:t>Discovery Learning</a:t>
            </a:r>
            <a:r>
              <a:rPr lang="en-US"/>
              <a:t> was introduced by Jerome Bruner, and is a method of Inquiry-Based Instruction. This popular </a:t>
            </a:r>
            <a:r>
              <a:rPr lang="en-US" b="1"/>
              <a:t>theory</a:t>
            </a:r>
            <a:r>
              <a:rPr lang="en-US"/>
              <a:t> encourages </a:t>
            </a:r>
            <a:r>
              <a:rPr lang="en-US" b="1"/>
              <a:t>learners</a:t>
            </a:r>
            <a:r>
              <a:rPr lang="en-US"/>
              <a:t> to build on past experiences and knowledge, use their intuition, imagination and creativity, and search for new information to </a:t>
            </a:r>
            <a:r>
              <a:rPr lang="en-US" b="1"/>
              <a:t>discover</a:t>
            </a:r>
            <a:r>
              <a:rPr lang="en-US"/>
              <a:t> facts, correlations and new truths.</a:t>
            </a: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F4C81B-B585-4171-91B5-E1063E8DA237}"/>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D14058F3-3054-4D6F-AAB6-B7E739DE9578}"/>
              </a:ext>
            </a:extLst>
          </p:cNvPr>
          <p:cNvSpPr txBox="1">
            <a:spLocks noGrp="1"/>
          </p:cNvSpPr>
          <p:nvPr>
            <p:ph idx="1"/>
          </p:nvPr>
        </p:nvSpPr>
        <p:spPr>
          <a:xfrm>
            <a:off x="2589215" y="2133596"/>
            <a:ext cx="8915400" cy="3777624"/>
          </a:xfrm>
        </p:spPr>
        <p:txBody>
          <a:bodyPr/>
          <a:lstStyle/>
          <a:p>
            <a:pPr lvl="0"/>
            <a:r>
              <a:rPr lang="en-US" b="1"/>
              <a:t>Discovery</a:t>
            </a:r>
            <a:r>
              <a:rPr lang="en-US"/>
              <a:t> learning is "an </a:t>
            </a:r>
            <a:r>
              <a:rPr lang="en-US" b="1"/>
              <a:t>approach</a:t>
            </a:r>
            <a:r>
              <a:rPr lang="en-US"/>
              <a:t> to </a:t>
            </a:r>
            <a:r>
              <a:rPr lang="en-US" b="1"/>
              <a:t>instruction</a:t>
            </a:r>
            <a:r>
              <a:rPr lang="en-US"/>
              <a:t> through which students interact with their environment-by exploring and manipulating objects, wrestling with questions and controversies, or performing experiments" (Ormrod, 1995, p. 442) </a:t>
            </a:r>
          </a:p>
          <a:p>
            <a:pPr lvl="0"/>
            <a:r>
              <a:rPr lang="en-US"/>
              <a:t>The idea is that students are more likely to remember concepts they discover.</a:t>
            </a: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788516-CD38-4E85-A6C7-C5EAA811C3A9}"/>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05ED987E-4F04-479D-BE06-159DE1E61DCD}"/>
              </a:ext>
            </a:extLst>
          </p:cNvPr>
          <p:cNvSpPr txBox="1">
            <a:spLocks noGrp="1"/>
          </p:cNvSpPr>
          <p:nvPr>
            <p:ph idx="1"/>
          </p:nvPr>
        </p:nvSpPr>
        <p:spPr>
          <a:xfrm>
            <a:off x="2589215" y="2133596"/>
            <a:ext cx="8915400" cy="3777624"/>
          </a:xfrm>
        </p:spPr>
        <p:txBody>
          <a:bodyPr/>
          <a:lstStyle/>
          <a:p>
            <a:pPr lvl="0"/>
            <a:r>
              <a:rPr lang="fr-FR" b="1" u="sng" cap="all"/>
              <a:t>KEY CONCEPTS</a:t>
            </a:r>
            <a:endParaRPr lang="fr-FR" b="1" cap="all"/>
          </a:p>
          <a:p>
            <a:pPr lvl="0"/>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EBBFDA-0E6F-4412-A0BE-06EE42093416}"/>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AB8C1E97-C571-40F1-B789-D5077116A58C}"/>
              </a:ext>
            </a:extLst>
          </p:cNvPr>
          <p:cNvSpPr txBox="1">
            <a:spLocks noGrp="1"/>
          </p:cNvSpPr>
          <p:nvPr>
            <p:ph idx="1"/>
          </p:nvPr>
        </p:nvSpPr>
        <p:spPr>
          <a:xfrm>
            <a:off x="2589215" y="2133596"/>
            <a:ext cx="8915400" cy="3777624"/>
          </a:xfrm>
        </p:spPr>
        <p:txBody>
          <a:bodyPr/>
          <a:lstStyle/>
          <a:p>
            <a:pPr lvl="0"/>
            <a:r>
              <a:rPr lang="en-US"/>
              <a:t>Discovery learning is an inquiry-based, constructivist learning theory that takes place in problem solving situations where the learner draws on his or her own past experience and existing knowledge to discover facts and relationships and new truths to be learned[1].</a:t>
            </a: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6F16BB-0846-4EDA-939A-606939BEC619}"/>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0ABB2E83-0FCD-4305-9C2C-253BD5E5152D}"/>
              </a:ext>
            </a:extLst>
          </p:cNvPr>
          <p:cNvSpPr txBox="1">
            <a:spLocks noGrp="1"/>
          </p:cNvSpPr>
          <p:nvPr>
            <p:ph idx="1"/>
          </p:nvPr>
        </p:nvSpPr>
        <p:spPr>
          <a:xfrm>
            <a:off x="2589215" y="2133596"/>
            <a:ext cx="8915400" cy="3777624"/>
          </a:xfrm>
        </p:spPr>
        <p:txBody>
          <a:bodyPr/>
          <a:lstStyle/>
          <a:p>
            <a:pPr lvl="0"/>
            <a:r>
              <a:rPr lang="en-US"/>
              <a:t>Students interact with the world by exploring and manipulating objects, wrestling with questions and controversies, or performing experiments.</a:t>
            </a:r>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07C89C-16B4-46EA-A227-6952FE9E07C9}"/>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71F1EA97-1843-4434-918F-E7B40FDEDE42}"/>
              </a:ext>
            </a:extLst>
          </p:cNvPr>
          <p:cNvSpPr txBox="1">
            <a:spLocks noGrp="1"/>
          </p:cNvSpPr>
          <p:nvPr>
            <p:ph idx="1"/>
          </p:nvPr>
        </p:nvSpPr>
        <p:spPr>
          <a:xfrm>
            <a:off x="2589215" y="2133596"/>
            <a:ext cx="8915400" cy="3777624"/>
          </a:xfrm>
        </p:spPr>
        <p:txBody>
          <a:bodyPr/>
          <a:lstStyle/>
          <a:p>
            <a:pPr lvl="0"/>
            <a:r>
              <a:rPr lang="en-US"/>
              <a:t>more more likely to remember concepts and knowledge discovered on their own (in contrast to a transmissionist model)[2].</a:t>
            </a:r>
          </a:p>
          <a:p>
            <a:pPr lvl="0"/>
            <a:endParaRPr lang="en-US"/>
          </a:p>
          <a:p>
            <a:pPr lvl="0"/>
            <a:r>
              <a:rPr lang="en-US"/>
              <a:t>Models that are based upon discovery learning model include:</a:t>
            </a:r>
          </a:p>
          <a:p>
            <a:pPr lvl="0"/>
            <a:endParaRPr lang="en-US"/>
          </a:p>
          <a:p>
            <a:pPr lvl="0"/>
            <a:r>
              <a:rPr lang="en-US"/>
              <a:t> guided discovery, problem-based learning, simulation-based learning, case-based learning, incidental learning, among others.</a:t>
            </a:r>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482F76-8A66-4CFC-8B05-34A1D43D77A2}"/>
              </a:ext>
            </a:extLst>
          </p:cNvPr>
          <p:cNvSpPr txBox="1">
            <a:spLocks noGrp="1"/>
          </p:cNvSpPr>
          <p:nvPr>
            <p:ph type="title"/>
          </p:nvPr>
        </p:nvSpPr>
        <p:spPr>
          <a:xfrm>
            <a:off x="2592927" y="624105"/>
            <a:ext cx="8911687" cy="1280891"/>
          </a:xfrm>
        </p:spPr>
        <p:txBody>
          <a:bodyPr/>
          <a:lstStyle/>
          <a:p>
            <a:endParaRPr lang="en-US"/>
          </a:p>
        </p:txBody>
      </p:sp>
      <p:sp>
        <p:nvSpPr>
          <p:cNvPr id="3" name="Espace réservé du contenu 2">
            <a:extLst>
              <a:ext uri="{FF2B5EF4-FFF2-40B4-BE49-F238E27FC236}">
                <a16:creationId xmlns:a16="http://schemas.microsoft.com/office/drawing/2014/main" id="{CE59645B-61CE-4D25-9A64-75030BA204BD}"/>
              </a:ext>
            </a:extLst>
          </p:cNvPr>
          <p:cNvSpPr txBox="1">
            <a:spLocks noGrp="1"/>
          </p:cNvSpPr>
          <p:nvPr>
            <p:ph idx="1"/>
          </p:nvPr>
        </p:nvSpPr>
        <p:spPr>
          <a:xfrm>
            <a:off x="2589215" y="2133596"/>
            <a:ext cx="8915400" cy="3777624"/>
          </a:xfrm>
        </p:spPr>
        <p:txBody>
          <a:bodyPr/>
          <a:lstStyle/>
          <a:p>
            <a:pPr lvl="0"/>
            <a:r>
              <a:rPr lang="en-US" b="1" cap="all"/>
              <a:t>PROPONENTS OF THIS THEORY BELIEVE THAT DISCOVERY LEARNING:</a:t>
            </a:r>
          </a:p>
          <a:p>
            <a:pPr lvl="0"/>
            <a:endParaRPr lang="fr-FR"/>
          </a:p>
        </p:txBody>
      </p:sp>
    </p:spTree>
  </p:cSld>
  <p:clrMapOvr>
    <a:masterClrMapping/>
  </p:clrMapOvr>
</p:sld>
</file>

<file path=ppt/theme/theme1.xml><?xml version="1.0" encoding="utf-8"?>
<a:theme xmlns:a="http://schemas.openxmlformats.org/drawingml/2006/main" name="Bri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TotalTime>
  <Words>704</Words>
  <Application>Microsoft Office PowerPoint</Application>
  <PresentationFormat>Widescreen</PresentationFormat>
  <Paragraphs>44</Paragraphs>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Brin</vt:lpstr>
      <vt:lpstr>    DISCOVERY LEARNING  (BRUNER)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DISCOVERY LEARNING  (BRUNER)</dc:title>
  <dc:creator>user</dc:creator>
  <cp:lastModifiedBy>Abdelghafour Boukaidi</cp:lastModifiedBy>
  <cp:revision>3</cp:revision>
  <dcterms:created xsi:type="dcterms:W3CDTF">2020-01-11T07:36:29Z</dcterms:created>
  <dcterms:modified xsi:type="dcterms:W3CDTF">2020-01-16T15:42:07Z</dcterms:modified>
</cp:coreProperties>
</file>